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2.xml" ContentType="application/vnd.openxmlformats-officedocument.presentationml.tags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53" r:id="rId5"/>
  </p:sldMasterIdLst>
  <p:notesMasterIdLst>
    <p:notesMasterId r:id="rId23"/>
  </p:notesMasterIdLst>
  <p:sldIdLst>
    <p:sldId id="317" r:id="rId6"/>
    <p:sldId id="318" r:id="rId7"/>
    <p:sldId id="319" r:id="rId8"/>
    <p:sldId id="320" r:id="rId9"/>
    <p:sldId id="321" r:id="rId10"/>
    <p:sldId id="322" r:id="rId11"/>
    <p:sldId id="298" r:id="rId12"/>
    <p:sldId id="332" r:id="rId13"/>
    <p:sldId id="326" r:id="rId14"/>
    <p:sldId id="304" r:id="rId15"/>
    <p:sldId id="316" r:id="rId16"/>
    <p:sldId id="327" r:id="rId17"/>
    <p:sldId id="328" r:id="rId18"/>
    <p:sldId id="329" r:id="rId19"/>
    <p:sldId id="330" r:id="rId20"/>
    <p:sldId id="291" r:id="rId21"/>
    <p:sldId id="333" r:id="rId22"/>
  </p:sldIdLst>
  <p:sldSz cx="12192000" cy="6858000"/>
  <p:notesSz cx="6858000" cy="9144000"/>
  <p:embeddedFontLs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Poppins Light" panose="00000400000000000000" pitchFamily="2" charset="0"/>
      <p:regular r:id="rId28"/>
      <p:italic r:id="rId29"/>
    </p:embeddedFont>
    <p:embeddedFont>
      <p:font typeface="Poppins Medium" panose="00000600000000000000" pitchFamily="2" charset="0"/>
      <p:regular r:id="rId30"/>
      <p:bold r:id="rId31"/>
      <p:italic r:id="rId32"/>
      <p:boldItalic r:id="rId33"/>
    </p:embeddedFont>
    <p:embeddedFont>
      <p:font typeface="Poppins SemiBold" panose="000007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gApMzlSKUgKLVyGxpKzPfHVkb1ug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07F850F-E11F-DE1F-2A92-E00F18F60FDA}" name="Dasi  Alessandro" initials="AD" userId="S::s349093@studenti.polito.it::bfaedb56-18d8-42d9-942b-369cbbd99fef" providerId="AD"/>
  <p188:author id="{6B1E9898-11B0-BEB9-1001-5A984E1BC0E6}" name="Averardi  Alessandra" initials="AA" userId="S::s333802@studenti.polito.it::6d20312c-00d9-4c41-9ae4-a38d324ec32f" providerId="AD"/>
  <p188:author id="{AB0385C6-2D40-EB5A-DE43-2C38925CC53B}" name="Attardo  Carmen Maria" initials="CA" userId="S::s333803@studenti.polito.it::0f22701d-5eb7-437e-8024-cce8acfd8137" providerId="AD"/>
  <p188:author id="{C2E293C8-A288-9063-85DC-9508A9618400}" name="Biesso  Giada" initials="BG" userId="S::s349048@studenti.polito.it::d9dd222e-9710-4a39-ab2a-ac1a01cc630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EDFF"/>
    <a:srgbClr val="25A5FF"/>
    <a:srgbClr val="92D2FF"/>
    <a:srgbClr val="006BB6"/>
    <a:srgbClr val="FFCA93"/>
    <a:srgbClr val="FF8805"/>
    <a:srgbClr val="FFB05C"/>
    <a:srgbClr val="E3C0AB"/>
    <a:srgbClr val="D3EBDF"/>
    <a:srgbClr val="D2E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50E9CF-BF86-462C-9A5C-C8AA89DA868E}" v="9" dt="2025-07-01T22:05:32.1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3.fntdata"/><Relationship Id="rId21" Type="http://schemas.openxmlformats.org/officeDocument/2006/relationships/slide" Target="slides/slide16.xml"/><Relationship Id="rId34" Type="http://schemas.openxmlformats.org/officeDocument/2006/relationships/font" Target="fonts/font11.fntdata"/><Relationship Id="rId63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58" Type="http://customschemas.google.com/relationships/presentationmetadata" Target="meta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61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8.fntdata"/><Relationship Id="rId60" Type="http://schemas.openxmlformats.org/officeDocument/2006/relationships/viewProps" Target="viewProps.xml"/><Relationship Id="rId65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64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6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'Agostino  Claudia" userId="00fe9cec-21de-45ab-a0f8-9e67a4e3f58e" providerId="ADAL" clId="{0A50E9CF-BF86-462C-9A5C-C8AA89DA868E}"/>
    <pc:docChg chg="custSel modSld">
      <pc:chgData name="D'Agostino  Claudia" userId="00fe9cec-21de-45ab-a0f8-9e67a4e3f58e" providerId="ADAL" clId="{0A50E9CF-BF86-462C-9A5C-C8AA89DA868E}" dt="2025-07-01T22:06:09.271" v="116" actId="20577"/>
      <pc:docMkLst>
        <pc:docMk/>
      </pc:docMkLst>
      <pc:sldChg chg="modSp mod">
        <pc:chgData name="D'Agostino  Claudia" userId="00fe9cec-21de-45ab-a0f8-9e67a4e3f58e" providerId="ADAL" clId="{0A50E9CF-BF86-462C-9A5C-C8AA89DA868E}" dt="2025-07-01T22:06:09.271" v="116" actId="20577"/>
        <pc:sldMkLst>
          <pc:docMk/>
          <pc:sldMk cId="2027958133" sldId="333"/>
        </pc:sldMkLst>
        <pc:spChg chg="mod">
          <ac:chgData name="D'Agostino  Claudia" userId="00fe9cec-21de-45ab-a0f8-9e67a4e3f58e" providerId="ADAL" clId="{0A50E9CF-BF86-462C-9A5C-C8AA89DA868E}" dt="2025-07-01T22:06:09.271" v="116" actId="20577"/>
          <ac:spMkLst>
            <pc:docMk/>
            <pc:sldMk cId="2027958133" sldId="333"/>
            <ac:spMk id="5" creationId="{C8ED49AF-1D5C-D1A8-2EF5-6EAABD774EF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721472-5AD9-4FD5-A2D9-196DD0037405}" type="doc">
      <dgm:prSet loTypeId="urn:microsoft.com/office/officeart/2005/8/layout/hProcess10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9AB8E838-0432-444A-B786-B4E1DAE0ECE1}">
      <dgm:prSet phldrT="[Testo]" custT="1"/>
      <dgm:spPr>
        <a:solidFill>
          <a:schemeClr val="bg1"/>
        </a:solidFill>
        <a:ln>
          <a:solidFill>
            <a:schemeClr val="tx1">
              <a:lumMod val="90000"/>
              <a:lumOff val="10000"/>
            </a:schemeClr>
          </a:solidFill>
        </a:ln>
      </dgm:spPr>
      <dgm:t>
        <a:bodyPr/>
        <a:lstStyle/>
        <a:p>
          <a:pPr algn="ctr" rtl="0"/>
          <a:r>
            <a:rPr lang="en-US" sz="1400" b="1" baseline="0" dirty="0">
              <a:solidFill>
                <a:schemeClr val="tx1"/>
              </a:solidFill>
              <a:latin typeface="Poppins"/>
              <a:cs typeface="Poppins"/>
            </a:rPr>
            <a:t>BBB: selective barrier</a:t>
          </a:r>
          <a:r>
            <a:rPr lang="en-US" sz="1400" baseline="0" dirty="0">
              <a:solidFill>
                <a:schemeClr val="tx1"/>
              </a:solidFill>
              <a:latin typeface="Poppins"/>
              <a:cs typeface="Poppins"/>
            </a:rPr>
            <a:t> regulating the passage of substances between blood and central nervous system</a:t>
          </a:r>
          <a:endParaRPr lang="it-IT" sz="1400" baseline="0" dirty="0">
            <a:solidFill>
              <a:schemeClr val="tx1"/>
            </a:solidFill>
          </a:endParaRPr>
        </a:p>
      </dgm:t>
    </dgm:pt>
    <dgm:pt modelId="{35490207-0328-46F8-849D-10BA3227A421}" type="parTrans" cxnId="{6D5CDA15-7B85-4064-8340-0BC7A107E063}">
      <dgm:prSet/>
      <dgm:spPr/>
      <dgm:t>
        <a:bodyPr/>
        <a:lstStyle/>
        <a:p>
          <a:endParaRPr lang="it-IT"/>
        </a:p>
      </dgm:t>
    </dgm:pt>
    <dgm:pt modelId="{BE4AEEB0-29E8-4F48-B227-46267A0DD4B6}" type="sibTrans" cxnId="{6D5CDA15-7B85-4064-8340-0BC7A107E063}">
      <dgm:prSet/>
      <dgm:spPr>
        <a:solidFill>
          <a:schemeClr val="tx1"/>
        </a:solidFill>
      </dgm:spPr>
      <dgm:t>
        <a:bodyPr/>
        <a:lstStyle/>
        <a:p>
          <a:endParaRPr lang="it-IT"/>
        </a:p>
      </dgm:t>
    </dgm:pt>
    <dgm:pt modelId="{C13BB43A-7536-494D-9F5A-DBC6138EC331}">
      <dgm:prSet custT="1"/>
      <dgm:spPr>
        <a:solidFill>
          <a:schemeClr val="bg1"/>
        </a:solidFill>
        <a:ln>
          <a:solidFill>
            <a:schemeClr val="tx1">
              <a:lumMod val="90000"/>
              <a:lumOff val="10000"/>
            </a:schemeClr>
          </a:solidFill>
        </a:ln>
      </dgm:spPr>
      <dgm:t>
        <a:bodyPr/>
        <a:lstStyle/>
        <a:p>
          <a:pPr algn="ctr" rtl="0"/>
          <a:r>
            <a:rPr lang="en-US" sz="1400" b="1" baseline="0" dirty="0">
              <a:solidFill>
                <a:schemeClr val="tx1"/>
              </a:solidFill>
              <a:latin typeface="Poppins"/>
              <a:cs typeface="Poppins"/>
            </a:rPr>
            <a:t>Endothelial cells</a:t>
          </a:r>
          <a:r>
            <a:rPr lang="en-US" sz="1400" baseline="0" dirty="0">
              <a:solidFill>
                <a:schemeClr val="tx1"/>
              </a:solidFill>
              <a:latin typeface="Poppins"/>
              <a:cs typeface="Poppins"/>
            </a:rPr>
            <a:t> with tight junctions, </a:t>
          </a:r>
          <a:r>
            <a:rPr lang="en-US" sz="1400" b="1" baseline="0" dirty="0">
              <a:solidFill>
                <a:schemeClr val="tx1"/>
              </a:solidFill>
              <a:latin typeface="Poppins"/>
              <a:cs typeface="Poppins"/>
            </a:rPr>
            <a:t>astrocytes</a:t>
          </a:r>
          <a:r>
            <a:rPr lang="en-US" sz="1400" baseline="0" dirty="0">
              <a:solidFill>
                <a:schemeClr val="tx1"/>
              </a:solidFill>
              <a:latin typeface="Poppins"/>
              <a:cs typeface="Poppins"/>
            </a:rPr>
            <a:t>, </a:t>
          </a:r>
          <a:br>
            <a:rPr lang="en-US" sz="1400" baseline="0" dirty="0">
              <a:solidFill>
                <a:schemeClr val="tx1"/>
              </a:solidFill>
              <a:latin typeface="Poppins"/>
              <a:cs typeface="Poppins"/>
            </a:rPr>
          </a:br>
          <a:r>
            <a:rPr lang="en-US" sz="1400" baseline="0" dirty="0">
              <a:solidFill>
                <a:schemeClr val="tx1"/>
              </a:solidFill>
              <a:latin typeface="Poppins"/>
              <a:cs typeface="Poppins"/>
            </a:rPr>
            <a:t>and </a:t>
          </a:r>
          <a:r>
            <a:rPr lang="en-US" sz="1400" b="1" baseline="0" dirty="0">
              <a:solidFill>
                <a:schemeClr val="tx1"/>
              </a:solidFill>
              <a:latin typeface="Poppins"/>
              <a:cs typeface="Poppins"/>
            </a:rPr>
            <a:t>pericytes</a:t>
          </a:r>
          <a:endParaRPr lang="en-US" sz="1400" b="0" baseline="0" dirty="0">
            <a:solidFill>
              <a:schemeClr val="tx1"/>
            </a:solidFill>
            <a:latin typeface="Poppins"/>
            <a:cs typeface="Poppins"/>
          </a:endParaRPr>
        </a:p>
      </dgm:t>
    </dgm:pt>
    <dgm:pt modelId="{59B9C0A1-A3D3-45E2-AF84-7C55E0412661}" type="parTrans" cxnId="{68C9800E-9928-43E0-825B-81E3557F3654}">
      <dgm:prSet/>
      <dgm:spPr/>
      <dgm:t>
        <a:bodyPr/>
        <a:lstStyle/>
        <a:p>
          <a:endParaRPr lang="it-IT"/>
        </a:p>
      </dgm:t>
    </dgm:pt>
    <dgm:pt modelId="{F6D79998-CA96-491C-B49A-F819F5F2A70C}" type="sibTrans" cxnId="{68C9800E-9928-43E0-825B-81E3557F3654}">
      <dgm:prSet/>
      <dgm:spPr>
        <a:solidFill>
          <a:schemeClr val="accent1"/>
        </a:solidFill>
      </dgm:spPr>
      <dgm:t>
        <a:bodyPr/>
        <a:lstStyle/>
        <a:p>
          <a:endParaRPr lang="it-IT"/>
        </a:p>
      </dgm:t>
    </dgm:pt>
    <dgm:pt modelId="{0ABF364E-270E-4883-B44A-18DF0DEE9E7D}" type="pres">
      <dgm:prSet presAssocID="{E5721472-5AD9-4FD5-A2D9-196DD0037405}" presName="Name0" presStyleCnt="0">
        <dgm:presLayoutVars>
          <dgm:dir/>
          <dgm:resizeHandles val="exact"/>
        </dgm:presLayoutVars>
      </dgm:prSet>
      <dgm:spPr/>
    </dgm:pt>
    <dgm:pt modelId="{9A7988D0-8B5B-48F3-BF17-018FDEA1E69C}" type="pres">
      <dgm:prSet presAssocID="{9AB8E838-0432-444A-B786-B4E1DAE0ECE1}" presName="composite" presStyleCnt="0"/>
      <dgm:spPr/>
    </dgm:pt>
    <dgm:pt modelId="{FCABDD2B-5195-452D-923B-3A7B942FB3D0}" type="pres">
      <dgm:prSet presAssocID="{9AB8E838-0432-444A-B786-B4E1DAE0ECE1}" presName="imagSh" presStyleLbl="bgImgPlace1" presStyleIdx="0" presStyleCnt="2" custScaleX="117018" custScaleY="113896" custLinFactNeighborX="7693" custLinFactNeighborY="50342"/>
      <dgm:spPr>
        <a:solidFill>
          <a:schemeClr val="tx1">
            <a:lumMod val="75000"/>
            <a:lumOff val="25000"/>
          </a:schemeClr>
        </a:solidFill>
      </dgm:spPr>
    </dgm:pt>
    <dgm:pt modelId="{D08CCC77-5EBB-4D9C-A4BC-A41F14631804}" type="pres">
      <dgm:prSet presAssocID="{9AB8E838-0432-444A-B786-B4E1DAE0ECE1}" presName="txNode" presStyleLbl="node1" presStyleIdx="0" presStyleCnt="2" custScaleX="118409" custScaleY="112439" custLinFactNeighborX="359" custLinFactNeighborY="3686">
        <dgm:presLayoutVars>
          <dgm:bulletEnabled val="1"/>
        </dgm:presLayoutVars>
      </dgm:prSet>
      <dgm:spPr/>
    </dgm:pt>
    <dgm:pt modelId="{DE56BA8A-A7D3-4743-A29B-F884DE881C74}" type="pres">
      <dgm:prSet presAssocID="{BE4AEEB0-29E8-4F48-B227-46267A0DD4B6}" presName="sibTrans" presStyleLbl="sibTrans2D1" presStyleIdx="0" presStyleCnt="1" custScaleX="161439" custScaleY="111103" custLinFactNeighborX="28463" custLinFactNeighborY="6620"/>
      <dgm:spPr/>
    </dgm:pt>
    <dgm:pt modelId="{FDF441A0-0253-431C-B96C-06F2A22C4502}" type="pres">
      <dgm:prSet presAssocID="{BE4AEEB0-29E8-4F48-B227-46267A0DD4B6}" presName="connTx" presStyleLbl="sibTrans2D1" presStyleIdx="0" presStyleCnt="1"/>
      <dgm:spPr/>
    </dgm:pt>
    <dgm:pt modelId="{B9B4130E-E0B9-4F2A-AC56-812D27A26562}" type="pres">
      <dgm:prSet presAssocID="{C13BB43A-7536-494D-9F5A-DBC6138EC331}" presName="composite" presStyleCnt="0"/>
      <dgm:spPr/>
    </dgm:pt>
    <dgm:pt modelId="{A23008BF-F860-4A1D-9FA4-FBF2EC535395}" type="pres">
      <dgm:prSet presAssocID="{C13BB43A-7536-494D-9F5A-DBC6138EC331}" presName="imagSh" presStyleLbl="bgImgPlace1" presStyleIdx="1" presStyleCnt="2" custScaleX="117814" custScaleY="113613" custLinFactNeighborX="3083" custLinFactNeighborY="49765"/>
      <dgm:spPr>
        <a:solidFill>
          <a:schemeClr val="tx1">
            <a:lumMod val="75000"/>
            <a:lumOff val="25000"/>
          </a:schemeClr>
        </a:solidFill>
      </dgm:spPr>
    </dgm:pt>
    <dgm:pt modelId="{B9B01CB2-5F58-412B-9527-7BA5E8DC48C6}" type="pres">
      <dgm:prSet presAssocID="{C13BB43A-7536-494D-9F5A-DBC6138EC331}" presName="txNode" presStyleLbl="node1" presStyleIdx="1" presStyleCnt="2" custScaleX="120984" custScaleY="113728" custLinFactNeighborX="-4182" custLinFactNeighborY="-673">
        <dgm:presLayoutVars>
          <dgm:bulletEnabled val="1"/>
        </dgm:presLayoutVars>
      </dgm:prSet>
      <dgm:spPr/>
    </dgm:pt>
  </dgm:ptLst>
  <dgm:cxnLst>
    <dgm:cxn modelId="{68C9800E-9928-43E0-825B-81E3557F3654}" srcId="{E5721472-5AD9-4FD5-A2D9-196DD0037405}" destId="{C13BB43A-7536-494D-9F5A-DBC6138EC331}" srcOrd="1" destOrd="0" parTransId="{59B9C0A1-A3D3-45E2-AF84-7C55E0412661}" sibTransId="{F6D79998-CA96-491C-B49A-F819F5F2A70C}"/>
    <dgm:cxn modelId="{6D5CDA15-7B85-4064-8340-0BC7A107E063}" srcId="{E5721472-5AD9-4FD5-A2D9-196DD0037405}" destId="{9AB8E838-0432-444A-B786-B4E1DAE0ECE1}" srcOrd="0" destOrd="0" parTransId="{35490207-0328-46F8-849D-10BA3227A421}" sibTransId="{BE4AEEB0-29E8-4F48-B227-46267A0DD4B6}"/>
    <dgm:cxn modelId="{42820D43-3C30-4E66-9E5D-F7E8049B4BBF}" type="presOf" srcId="{BE4AEEB0-29E8-4F48-B227-46267A0DD4B6}" destId="{FDF441A0-0253-431C-B96C-06F2A22C4502}" srcOrd="1" destOrd="0" presId="urn:microsoft.com/office/officeart/2005/8/layout/hProcess10"/>
    <dgm:cxn modelId="{0F1EBB53-B1A1-4A67-981A-BB714CCA2129}" type="presOf" srcId="{E5721472-5AD9-4FD5-A2D9-196DD0037405}" destId="{0ABF364E-270E-4883-B44A-18DF0DEE9E7D}" srcOrd="0" destOrd="0" presId="urn:microsoft.com/office/officeart/2005/8/layout/hProcess10"/>
    <dgm:cxn modelId="{54721DA3-C6BB-46F2-8C88-C3A78B58C69D}" type="presOf" srcId="{9AB8E838-0432-444A-B786-B4E1DAE0ECE1}" destId="{D08CCC77-5EBB-4D9C-A4BC-A41F14631804}" srcOrd="0" destOrd="0" presId="urn:microsoft.com/office/officeart/2005/8/layout/hProcess10"/>
    <dgm:cxn modelId="{EDE3D9B3-4746-4E5A-9A00-051FCBB61060}" type="presOf" srcId="{BE4AEEB0-29E8-4F48-B227-46267A0DD4B6}" destId="{DE56BA8A-A7D3-4743-A29B-F884DE881C74}" srcOrd="0" destOrd="0" presId="urn:microsoft.com/office/officeart/2005/8/layout/hProcess10"/>
    <dgm:cxn modelId="{E3762FE7-0AA0-44EC-98C5-22E196DF712E}" type="presOf" srcId="{C13BB43A-7536-494D-9F5A-DBC6138EC331}" destId="{B9B01CB2-5F58-412B-9527-7BA5E8DC48C6}" srcOrd="0" destOrd="0" presId="urn:microsoft.com/office/officeart/2005/8/layout/hProcess10"/>
    <dgm:cxn modelId="{F28D06AC-4CD9-48CB-AB32-B2E17F7B38D0}" type="presParOf" srcId="{0ABF364E-270E-4883-B44A-18DF0DEE9E7D}" destId="{9A7988D0-8B5B-48F3-BF17-018FDEA1E69C}" srcOrd="0" destOrd="0" presId="urn:microsoft.com/office/officeart/2005/8/layout/hProcess10"/>
    <dgm:cxn modelId="{F23DFEFA-4423-48BE-8602-09D9F6E4F420}" type="presParOf" srcId="{9A7988D0-8B5B-48F3-BF17-018FDEA1E69C}" destId="{FCABDD2B-5195-452D-923B-3A7B942FB3D0}" srcOrd="0" destOrd="0" presId="urn:microsoft.com/office/officeart/2005/8/layout/hProcess10"/>
    <dgm:cxn modelId="{15593BD7-D0BF-4A07-B3F5-FDC4099C51B5}" type="presParOf" srcId="{9A7988D0-8B5B-48F3-BF17-018FDEA1E69C}" destId="{D08CCC77-5EBB-4D9C-A4BC-A41F14631804}" srcOrd="1" destOrd="0" presId="urn:microsoft.com/office/officeart/2005/8/layout/hProcess10"/>
    <dgm:cxn modelId="{E4CFC6D9-16D6-4DDA-8665-0E182DEFB83B}" type="presParOf" srcId="{0ABF364E-270E-4883-B44A-18DF0DEE9E7D}" destId="{DE56BA8A-A7D3-4743-A29B-F884DE881C74}" srcOrd="1" destOrd="0" presId="urn:microsoft.com/office/officeart/2005/8/layout/hProcess10"/>
    <dgm:cxn modelId="{EC38C4BC-BEB6-4880-A73D-349CC07FA3AA}" type="presParOf" srcId="{DE56BA8A-A7D3-4743-A29B-F884DE881C74}" destId="{FDF441A0-0253-431C-B96C-06F2A22C4502}" srcOrd="0" destOrd="0" presId="urn:microsoft.com/office/officeart/2005/8/layout/hProcess10"/>
    <dgm:cxn modelId="{0DF8E35C-C707-4076-BAAD-D8E47474E6BC}" type="presParOf" srcId="{0ABF364E-270E-4883-B44A-18DF0DEE9E7D}" destId="{B9B4130E-E0B9-4F2A-AC56-812D27A26562}" srcOrd="2" destOrd="0" presId="urn:microsoft.com/office/officeart/2005/8/layout/hProcess10"/>
    <dgm:cxn modelId="{26BA5472-E722-41B6-A8FA-F7E92C599F38}" type="presParOf" srcId="{B9B4130E-E0B9-4F2A-AC56-812D27A26562}" destId="{A23008BF-F860-4A1D-9FA4-FBF2EC535395}" srcOrd="0" destOrd="0" presId="urn:microsoft.com/office/officeart/2005/8/layout/hProcess10"/>
    <dgm:cxn modelId="{E85EB74C-0925-4322-9EE8-687C3114CEE1}" type="presParOf" srcId="{B9B4130E-E0B9-4F2A-AC56-812D27A26562}" destId="{B9B01CB2-5F58-412B-9527-7BA5E8DC48C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10B7DF9-F7D5-41CC-8511-D9C194A8105A}" type="doc">
      <dgm:prSet loTypeId="urn:microsoft.com/office/officeart/2005/8/layout/hProcess6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BFF381FF-0BD9-4230-8594-9ADFF0589736}">
      <dgm:prSet phldrT="[Testo]" phldr="0" custT="1"/>
      <dgm:spPr>
        <a:solidFill>
          <a:srgbClr val="9365D1"/>
        </a:solidFill>
      </dgm:spPr>
      <dgm:t>
        <a:bodyPr/>
        <a:lstStyle/>
        <a:p>
          <a:pPr rtl="0"/>
          <a:r>
            <a:rPr lang="en-US" sz="1400" b="1">
              <a:latin typeface="Poppins" panose="00000500000000000000" pitchFamily="2" charset="0"/>
              <a:cs typeface="Poppins" panose="00000500000000000000" pitchFamily="2" charset="0"/>
            </a:rPr>
            <a:t>Task 3.2:</a:t>
          </a:r>
          <a:r>
            <a:rPr lang="en-US" sz="1400">
              <a:latin typeface="Poppins" panose="00000500000000000000" pitchFamily="2" charset="0"/>
              <a:cs typeface="Poppins" panose="00000500000000000000" pitchFamily="2" charset="0"/>
            </a:rPr>
            <a:t> Evaluation of Functional Recovery</a:t>
          </a:r>
          <a:endParaRPr lang="it-IT" sz="14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943BF370-AA24-4C30-A486-F9D6531E1C3B}" type="parTrans" cxnId="{E82C84CE-C6A3-4721-872E-8E5A77C0718B}">
      <dgm:prSet/>
      <dgm:spPr/>
      <dgm:t>
        <a:bodyPr/>
        <a:lstStyle/>
        <a:p>
          <a:endParaRPr lang="it-IT"/>
        </a:p>
      </dgm:t>
    </dgm:pt>
    <dgm:pt modelId="{61FAECCB-FB39-4E0F-8FFC-D43EF4F3F795}" type="sibTrans" cxnId="{E82C84CE-C6A3-4721-872E-8E5A77C0718B}">
      <dgm:prSet/>
      <dgm:spPr/>
      <dgm:t>
        <a:bodyPr/>
        <a:lstStyle/>
        <a:p>
          <a:endParaRPr lang="it-IT"/>
        </a:p>
      </dgm:t>
    </dgm:pt>
    <dgm:pt modelId="{16B99D26-B632-49DE-9FA8-BBB78335729F}">
      <dgm:prSet phldrT="[Testo]" phldr="0" custT="1"/>
      <dgm:spPr>
        <a:solidFill>
          <a:srgbClr val="D2BEEC">
            <a:alpha val="90000"/>
          </a:srgbClr>
        </a:solidFill>
        <a:ln>
          <a:solidFill>
            <a:srgbClr val="D2BEEC">
              <a:alpha val="90000"/>
            </a:srgbClr>
          </a:solidFill>
        </a:ln>
      </dgm:spPr>
      <dgm:t>
        <a:bodyPr/>
        <a:lstStyle/>
        <a:p>
          <a:pPr algn="l" rtl="0"/>
          <a:r>
            <a:rPr lang="en-US" sz="1400" b="1">
              <a:latin typeface="Poppins" panose="00000500000000000000" pitchFamily="2" charset="0"/>
              <a:cs typeface="Poppins" panose="00000500000000000000" pitchFamily="2" charset="0"/>
            </a:rPr>
            <a:t>Deliverable D3.2:</a:t>
          </a:r>
          <a:r>
            <a:rPr lang="en-US" sz="1400">
              <a:latin typeface="Poppins" panose="00000500000000000000" pitchFamily="2" charset="0"/>
              <a:cs typeface="Poppins" panose="00000500000000000000" pitchFamily="2" charset="0"/>
            </a:rPr>
            <a:t> Functional recovery dataset</a:t>
          </a:r>
        </a:p>
        <a:p>
          <a:pPr algn="l" rtl="0"/>
          <a:r>
            <a:rPr lang="en-US" sz="1400" b="1">
              <a:latin typeface="Poppins" panose="00000500000000000000" pitchFamily="2" charset="0"/>
              <a:cs typeface="Poppins" panose="00000500000000000000" pitchFamily="2" charset="0"/>
            </a:rPr>
            <a:t>Milestone M3.2:</a:t>
          </a:r>
          <a:r>
            <a:rPr lang="en-US" sz="1400">
              <a:latin typeface="Poppins" panose="00000500000000000000" pitchFamily="2" charset="0"/>
              <a:cs typeface="Poppins" panose="00000500000000000000" pitchFamily="2" charset="0"/>
            </a:rPr>
            <a:t> Recovery of structural and functional parameters </a:t>
          </a:r>
          <a:endParaRPr lang="it-IT" sz="14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A67AD475-1142-43F3-B67C-02472B8333D3}" type="parTrans" cxnId="{FBBAB367-9564-49DC-95C9-B395C3CDBE86}">
      <dgm:prSet/>
      <dgm:spPr/>
      <dgm:t>
        <a:bodyPr/>
        <a:lstStyle/>
        <a:p>
          <a:endParaRPr lang="it-IT"/>
        </a:p>
      </dgm:t>
    </dgm:pt>
    <dgm:pt modelId="{06729ABC-03F0-4BF4-AF5A-F9796B5C3341}" type="sibTrans" cxnId="{FBBAB367-9564-49DC-95C9-B395C3CDBE86}">
      <dgm:prSet/>
      <dgm:spPr/>
      <dgm:t>
        <a:bodyPr/>
        <a:lstStyle/>
        <a:p>
          <a:endParaRPr lang="it-IT"/>
        </a:p>
      </dgm:t>
    </dgm:pt>
    <dgm:pt modelId="{8CCA9D41-919C-4617-8DAE-8A465591E1BD}">
      <dgm:prSet phldr="0" custT="1"/>
      <dgm:spPr>
        <a:solidFill>
          <a:srgbClr val="9365D1"/>
        </a:solidFill>
      </dgm:spPr>
      <dgm:t>
        <a:bodyPr/>
        <a:lstStyle/>
        <a:p>
          <a:pPr algn="ctr" rtl="0">
            <a:lnSpc>
              <a:spcPct val="100000"/>
            </a:lnSpc>
          </a:pPr>
          <a:r>
            <a:rPr lang="en-US" sz="1400" b="1">
              <a:latin typeface="Poppins" panose="00000500000000000000" pitchFamily="2" charset="0"/>
              <a:cs typeface="Poppins" panose="00000500000000000000" pitchFamily="2" charset="0"/>
            </a:rPr>
            <a:t>Task 3.1: </a:t>
          </a:r>
          <a:r>
            <a:rPr lang="en-US" sz="1400">
              <a:latin typeface="Poppins" panose="00000500000000000000" pitchFamily="2" charset="0"/>
              <a:cs typeface="Poppins" panose="00000500000000000000" pitchFamily="2" charset="0"/>
            </a:rPr>
            <a:t>Administration of Fingolimod and Retinoic Acid, alone and in combination</a:t>
          </a:r>
          <a:endParaRPr lang="en-US" sz="1400" b="1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DCF88419-2AB2-442A-9E75-4E8892B83264}" type="parTrans" cxnId="{8CA62F99-97A6-442F-B543-4C03CC506615}">
      <dgm:prSet/>
      <dgm:spPr/>
      <dgm:t>
        <a:bodyPr/>
        <a:lstStyle/>
        <a:p>
          <a:endParaRPr lang="it-IT"/>
        </a:p>
      </dgm:t>
    </dgm:pt>
    <dgm:pt modelId="{6012E102-A5DC-4C0C-B5A5-FDA680A99821}" type="sibTrans" cxnId="{8CA62F99-97A6-442F-B543-4C03CC506615}">
      <dgm:prSet/>
      <dgm:spPr/>
      <dgm:t>
        <a:bodyPr/>
        <a:lstStyle/>
        <a:p>
          <a:endParaRPr lang="it-IT"/>
        </a:p>
      </dgm:t>
    </dgm:pt>
    <dgm:pt modelId="{61B4532E-79D8-4434-8A56-C07E21848275}">
      <dgm:prSet phldr="0" custT="1"/>
      <dgm:spPr>
        <a:solidFill>
          <a:srgbClr val="D2BEEC"/>
        </a:solidFill>
        <a:ln>
          <a:solidFill>
            <a:srgbClr val="D2BEEC">
              <a:alpha val="90000"/>
            </a:srgbClr>
          </a:solidFill>
        </a:ln>
      </dgm:spPr>
      <dgm:t>
        <a:bodyPr/>
        <a:lstStyle/>
        <a:p>
          <a:pPr algn="l" rtl="0"/>
          <a:r>
            <a:rPr lang="en-US" sz="1400" b="1" dirty="0">
              <a:latin typeface="Poppins" panose="00000500000000000000" pitchFamily="2" charset="0"/>
              <a:cs typeface="Poppins" panose="00000500000000000000" pitchFamily="2" charset="0"/>
            </a:rPr>
            <a:t>Deliverable D3.1:</a:t>
          </a:r>
          <a:r>
            <a:rPr lang="en-US" sz="1400" dirty="0">
              <a:latin typeface="Poppins" panose="00000500000000000000" pitchFamily="2" charset="0"/>
              <a:cs typeface="Poppins" panose="00000500000000000000" pitchFamily="2" charset="0"/>
            </a:rPr>
            <a:t> Dose-optimization protocol for therapeutic rescue</a:t>
          </a:r>
        </a:p>
        <a:p>
          <a:pPr algn="l" rtl="0"/>
          <a:r>
            <a:rPr lang="en-US" sz="1400" b="1" dirty="0">
              <a:latin typeface="Poppins" panose="00000500000000000000" pitchFamily="2" charset="0"/>
              <a:cs typeface="Poppins" panose="00000500000000000000" pitchFamily="2" charset="0"/>
            </a:rPr>
            <a:t>Milestone M3.1:</a:t>
          </a:r>
          <a:r>
            <a:rPr lang="en-US" sz="1400" dirty="0">
              <a:latin typeface="Poppins" panose="00000500000000000000" pitchFamily="2" charset="0"/>
              <a:cs typeface="Poppins" panose="00000500000000000000" pitchFamily="2" charset="0"/>
            </a:rPr>
            <a:t> Demonstrated TEER recovery ≥ 70% of baseline following treatment</a:t>
          </a:r>
          <a:endParaRPr lang="it-IT" sz="14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9BAA912F-04D7-453F-A6B3-984811BAA8C4}" type="sibTrans" cxnId="{A7D5D22B-0EE9-4DE7-A578-9DF58C8D2E11}">
      <dgm:prSet/>
      <dgm:spPr/>
      <dgm:t>
        <a:bodyPr/>
        <a:lstStyle/>
        <a:p>
          <a:endParaRPr lang="it-IT"/>
        </a:p>
      </dgm:t>
    </dgm:pt>
    <dgm:pt modelId="{1D5CC27A-57AB-4919-B8C7-DA48DF98CFED}" type="parTrans" cxnId="{A7D5D22B-0EE9-4DE7-A578-9DF58C8D2E11}">
      <dgm:prSet/>
      <dgm:spPr/>
      <dgm:t>
        <a:bodyPr/>
        <a:lstStyle/>
        <a:p>
          <a:endParaRPr lang="it-IT"/>
        </a:p>
      </dgm:t>
    </dgm:pt>
    <dgm:pt modelId="{8DEC28C9-BED0-4403-899F-E06FD509FEC0}" type="pres">
      <dgm:prSet presAssocID="{710B7DF9-F7D5-41CC-8511-D9C194A8105A}" presName="theList" presStyleCnt="0">
        <dgm:presLayoutVars>
          <dgm:dir/>
          <dgm:animLvl val="lvl"/>
          <dgm:resizeHandles val="exact"/>
        </dgm:presLayoutVars>
      </dgm:prSet>
      <dgm:spPr/>
    </dgm:pt>
    <dgm:pt modelId="{55A1D0B1-E120-46B8-9A0B-24DCAD40E08F}" type="pres">
      <dgm:prSet presAssocID="{8CCA9D41-919C-4617-8DAE-8A465591E1BD}" presName="compNode" presStyleCnt="0"/>
      <dgm:spPr/>
    </dgm:pt>
    <dgm:pt modelId="{ED533D42-81B8-4ECE-93F2-DA47AE6C9347}" type="pres">
      <dgm:prSet presAssocID="{8CCA9D41-919C-4617-8DAE-8A465591E1BD}" presName="noGeometry" presStyleCnt="0"/>
      <dgm:spPr/>
    </dgm:pt>
    <dgm:pt modelId="{D2C23D0F-0BEA-4D3D-8968-ABD316DE4EA2}" type="pres">
      <dgm:prSet presAssocID="{8CCA9D41-919C-4617-8DAE-8A465591E1BD}" presName="childTextVisible" presStyleLbl="bgAccFollowNode1" presStyleIdx="0" presStyleCnt="2" custScaleY="55276" custLinFactNeighborX="779" custLinFactNeighborY="-26792">
        <dgm:presLayoutVars>
          <dgm:bulletEnabled val="1"/>
        </dgm:presLayoutVars>
      </dgm:prSet>
      <dgm:spPr>
        <a:prstGeom prst="roundRect">
          <a:avLst/>
        </a:prstGeom>
      </dgm:spPr>
    </dgm:pt>
    <dgm:pt modelId="{ED32591B-09ED-49B5-B327-8F6C94F0D7DE}" type="pres">
      <dgm:prSet presAssocID="{8CCA9D41-919C-4617-8DAE-8A465591E1BD}" presName="childTextHidden" presStyleLbl="bgAccFollowNode1" presStyleIdx="0" presStyleCnt="2"/>
      <dgm:spPr/>
    </dgm:pt>
    <dgm:pt modelId="{D6F20088-8F7E-4A09-807C-F900CE7ECDB3}" type="pres">
      <dgm:prSet presAssocID="{8CCA9D41-919C-4617-8DAE-8A465591E1BD}" presName="parentText" presStyleLbl="node1" presStyleIdx="0" presStyleCnt="2" custLinFactNeighborX="-6" custLinFactNeighborY="-48632">
        <dgm:presLayoutVars>
          <dgm:chMax val="1"/>
          <dgm:bulletEnabled val="1"/>
        </dgm:presLayoutVars>
      </dgm:prSet>
      <dgm:spPr/>
    </dgm:pt>
    <dgm:pt modelId="{D7A935B2-7E55-4A43-93D8-BB9331DC6F23}" type="pres">
      <dgm:prSet presAssocID="{8CCA9D41-919C-4617-8DAE-8A465591E1BD}" presName="aSpace" presStyleCnt="0"/>
      <dgm:spPr/>
    </dgm:pt>
    <dgm:pt modelId="{3B7B11D3-BD9B-4801-BBBC-C6E8C8365F4E}" type="pres">
      <dgm:prSet presAssocID="{BFF381FF-0BD9-4230-8594-9ADFF0589736}" presName="compNode" presStyleCnt="0"/>
      <dgm:spPr/>
    </dgm:pt>
    <dgm:pt modelId="{7CB980CA-65E7-4218-B516-83C6B6E568A0}" type="pres">
      <dgm:prSet presAssocID="{BFF381FF-0BD9-4230-8594-9ADFF0589736}" presName="noGeometry" presStyleCnt="0"/>
      <dgm:spPr/>
    </dgm:pt>
    <dgm:pt modelId="{11967D7F-E62F-4219-96A8-C9A37B2A4DCF}" type="pres">
      <dgm:prSet presAssocID="{BFF381FF-0BD9-4230-8594-9ADFF0589736}" presName="childTextVisible" presStyleLbl="bgAccFollowNode1" presStyleIdx="1" presStyleCnt="2" custScaleY="46771" custLinFactX="-29962" custLinFactNeighborX="-100000" custLinFactNeighborY="29437">
        <dgm:presLayoutVars>
          <dgm:bulletEnabled val="1"/>
        </dgm:presLayoutVars>
      </dgm:prSet>
      <dgm:spPr>
        <a:prstGeom prst="roundRect">
          <a:avLst/>
        </a:prstGeom>
      </dgm:spPr>
    </dgm:pt>
    <dgm:pt modelId="{A443D50A-49C2-4468-B168-7350829E92CA}" type="pres">
      <dgm:prSet presAssocID="{BFF381FF-0BD9-4230-8594-9ADFF0589736}" presName="childTextHidden" presStyleLbl="bgAccFollowNode1" presStyleIdx="1" presStyleCnt="2"/>
      <dgm:spPr/>
    </dgm:pt>
    <dgm:pt modelId="{7368EECD-75DE-411C-9FC7-3FB9037E8259}" type="pres">
      <dgm:prSet presAssocID="{BFF381FF-0BD9-4230-8594-9ADFF0589736}" presName="parentText" presStyleLbl="node1" presStyleIdx="1" presStyleCnt="2" custLinFactX="-100000" custLinFactNeighborX="-161660" custLinFactNeighborY="53465">
        <dgm:presLayoutVars>
          <dgm:chMax val="1"/>
          <dgm:bulletEnabled val="1"/>
        </dgm:presLayoutVars>
      </dgm:prSet>
      <dgm:spPr/>
    </dgm:pt>
  </dgm:ptLst>
  <dgm:cxnLst>
    <dgm:cxn modelId="{A7D5D22B-0EE9-4DE7-A578-9DF58C8D2E11}" srcId="{8CCA9D41-919C-4617-8DAE-8A465591E1BD}" destId="{61B4532E-79D8-4434-8A56-C07E21848275}" srcOrd="0" destOrd="0" parTransId="{1D5CC27A-57AB-4919-B8C7-DA48DF98CFED}" sibTransId="{9BAA912F-04D7-453F-A6B3-984811BAA8C4}"/>
    <dgm:cxn modelId="{785EC72D-2136-450A-87F8-190C737BD319}" type="presOf" srcId="{61B4532E-79D8-4434-8A56-C07E21848275}" destId="{ED32591B-09ED-49B5-B327-8F6C94F0D7DE}" srcOrd="1" destOrd="0" presId="urn:microsoft.com/office/officeart/2005/8/layout/hProcess6"/>
    <dgm:cxn modelId="{4598D22E-F222-46EF-ADE2-5BF34411C790}" type="presOf" srcId="{710B7DF9-F7D5-41CC-8511-D9C194A8105A}" destId="{8DEC28C9-BED0-4403-899F-E06FD509FEC0}" srcOrd="0" destOrd="0" presId="urn:microsoft.com/office/officeart/2005/8/layout/hProcess6"/>
    <dgm:cxn modelId="{643A0630-0C88-436B-B1BF-C2F41C31B2A0}" type="presOf" srcId="{16B99D26-B632-49DE-9FA8-BBB78335729F}" destId="{A443D50A-49C2-4468-B168-7350829E92CA}" srcOrd="1" destOrd="0" presId="urn:microsoft.com/office/officeart/2005/8/layout/hProcess6"/>
    <dgm:cxn modelId="{FBBAB367-9564-49DC-95C9-B395C3CDBE86}" srcId="{BFF381FF-0BD9-4230-8594-9ADFF0589736}" destId="{16B99D26-B632-49DE-9FA8-BBB78335729F}" srcOrd="0" destOrd="0" parTransId="{A67AD475-1142-43F3-B67C-02472B8333D3}" sibTransId="{06729ABC-03F0-4BF4-AF5A-F9796B5C3341}"/>
    <dgm:cxn modelId="{3875F76E-E603-4171-8902-FC29E36D752C}" type="presOf" srcId="{16B99D26-B632-49DE-9FA8-BBB78335729F}" destId="{11967D7F-E62F-4219-96A8-C9A37B2A4DCF}" srcOrd="0" destOrd="0" presId="urn:microsoft.com/office/officeart/2005/8/layout/hProcess6"/>
    <dgm:cxn modelId="{CDAFD170-D70E-4376-8EF1-DF61E728970A}" type="presOf" srcId="{BFF381FF-0BD9-4230-8594-9ADFF0589736}" destId="{7368EECD-75DE-411C-9FC7-3FB9037E8259}" srcOrd="0" destOrd="0" presId="urn:microsoft.com/office/officeart/2005/8/layout/hProcess6"/>
    <dgm:cxn modelId="{0833E58A-DE29-49CB-9713-B323501287CF}" type="presOf" srcId="{8CCA9D41-919C-4617-8DAE-8A465591E1BD}" destId="{D6F20088-8F7E-4A09-807C-F900CE7ECDB3}" srcOrd="0" destOrd="0" presId="urn:microsoft.com/office/officeart/2005/8/layout/hProcess6"/>
    <dgm:cxn modelId="{8CA62F99-97A6-442F-B543-4C03CC506615}" srcId="{710B7DF9-F7D5-41CC-8511-D9C194A8105A}" destId="{8CCA9D41-919C-4617-8DAE-8A465591E1BD}" srcOrd="0" destOrd="0" parTransId="{DCF88419-2AB2-442A-9E75-4E8892B83264}" sibTransId="{6012E102-A5DC-4C0C-B5A5-FDA680A99821}"/>
    <dgm:cxn modelId="{7EBC77B2-99D5-4851-9975-37822E2460CB}" type="presOf" srcId="{61B4532E-79D8-4434-8A56-C07E21848275}" destId="{D2C23D0F-0BEA-4D3D-8968-ABD316DE4EA2}" srcOrd="0" destOrd="0" presId="urn:microsoft.com/office/officeart/2005/8/layout/hProcess6"/>
    <dgm:cxn modelId="{E82C84CE-C6A3-4721-872E-8E5A77C0718B}" srcId="{710B7DF9-F7D5-41CC-8511-D9C194A8105A}" destId="{BFF381FF-0BD9-4230-8594-9ADFF0589736}" srcOrd="1" destOrd="0" parTransId="{943BF370-AA24-4C30-A486-F9D6531E1C3B}" sibTransId="{61FAECCB-FB39-4E0F-8FFC-D43EF4F3F795}"/>
    <dgm:cxn modelId="{DDF9CC7C-93CC-46C8-869A-404605D3E950}" type="presParOf" srcId="{8DEC28C9-BED0-4403-899F-E06FD509FEC0}" destId="{55A1D0B1-E120-46B8-9A0B-24DCAD40E08F}" srcOrd="0" destOrd="0" presId="urn:microsoft.com/office/officeart/2005/8/layout/hProcess6"/>
    <dgm:cxn modelId="{7B9DA12B-5F48-4F56-9516-B5B90DF0D1E9}" type="presParOf" srcId="{55A1D0B1-E120-46B8-9A0B-24DCAD40E08F}" destId="{ED533D42-81B8-4ECE-93F2-DA47AE6C9347}" srcOrd="0" destOrd="0" presId="urn:microsoft.com/office/officeart/2005/8/layout/hProcess6"/>
    <dgm:cxn modelId="{447FF697-4551-40D5-BD17-7C1DD0F76CAD}" type="presParOf" srcId="{55A1D0B1-E120-46B8-9A0B-24DCAD40E08F}" destId="{D2C23D0F-0BEA-4D3D-8968-ABD316DE4EA2}" srcOrd="1" destOrd="0" presId="urn:microsoft.com/office/officeart/2005/8/layout/hProcess6"/>
    <dgm:cxn modelId="{C0E0BC5C-32CD-4A30-AE3C-19F226DF2FE0}" type="presParOf" srcId="{55A1D0B1-E120-46B8-9A0B-24DCAD40E08F}" destId="{ED32591B-09ED-49B5-B327-8F6C94F0D7DE}" srcOrd="2" destOrd="0" presId="urn:microsoft.com/office/officeart/2005/8/layout/hProcess6"/>
    <dgm:cxn modelId="{9A4B6555-479C-4363-BCB4-812BC4AA1560}" type="presParOf" srcId="{55A1D0B1-E120-46B8-9A0B-24DCAD40E08F}" destId="{D6F20088-8F7E-4A09-807C-F900CE7ECDB3}" srcOrd="3" destOrd="0" presId="urn:microsoft.com/office/officeart/2005/8/layout/hProcess6"/>
    <dgm:cxn modelId="{F905502A-D535-486E-B253-DCF954439929}" type="presParOf" srcId="{8DEC28C9-BED0-4403-899F-E06FD509FEC0}" destId="{D7A935B2-7E55-4A43-93D8-BB9331DC6F23}" srcOrd="1" destOrd="0" presId="urn:microsoft.com/office/officeart/2005/8/layout/hProcess6"/>
    <dgm:cxn modelId="{7B92A463-A90E-4556-BCCE-08E104500D76}" type="presParOf" srcId="{8DEC28C9-BED0-4403-899F-E06FD509FEC0}" destId="{3B7B11D3-BD9B-4801-BBBC-C6E8C8365F4E}" srcOrd="2" destOrd="0" presId="urn:microsoft.com/office/officeart/2005/8/layout/hProcess6"/>
    <dgm:cxn modelId="{7BF0D360-5487-4DF1-A337-BC3B071E0F58}" type="presParOf" srcId="{3B7B11D3-BD9B-4801-BBBC-C6E8C8365F4E}" destId="{7CB980CA-65E7-4218-B516-83C6B6E568A0}" srcOrd="0" destOrd="0" presId="urn:microsoft.com/office/officeart/2005/8/layout/hProcess6"/>
    <dgm:cxn modelId="{62C7E024-9197-4804-B5D3-81F9F78590B9}" type="presParOf" srcId="{3B7B11D3-BD9B-4801-BBBC-C6E8C8365F4E}" destId="{11967D7F-E62F-4219-96A8-C9A37B2A4DCF}" srcOrd="1" destOrd="0" presId="urn:microsoft.com/office/officeart/2005/8/layout/hProcess6"/>
    <dgm:cxn modelId="{FBFC5A51-DBB0-4D1D-9D2F-E6A2D52A3988}" type="presParOf" srcId="{3B7B11D3-BD9B-4801-BBBC-C6E8C8365F4E}" destId="{A443D50A-49C2-4468-B168-7350829E92CA}" srcOrd="2" destOrd="0" presId="urn:microsoft.com/office/officeart/2005/8/layout/hProcess6"/>
    <dgm:cxn modelId="{AD8D8912-0451-42DE-BE4C-90B53437C517}" type="presParOf" srcId="{3B7B11D3-BD9B-4801-BBBC-C6E8C8365F4E}" destId="{7368EECD-75DE-411C-9FC7-3FB9037E8259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93070FC-5FEC-4622-8275-06739EA9AE86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A57E23C-45E8-46CE-9781-CEEB2637B7D8}">
      <dgm:prSet phldrT="[Testo]"/>
      <dgm:spPr>
        <a:solidFill>
          <a:schemeClr val="accent4">
            <a:lumMod val="75000"/>
          </a:schemeClr>
        </a:solidFill>
        <a:ln>
          <a:solidFill>
            <a:schemeClr val="accent4">
              <a:lumMod val="75000"/>
            </a:schemeClr>
          </a:solidFill>
        </a:ln>
      </dgm:spPr>
      <dgm:t>
        <a:bodyPr/>
        <a:lstStyle/>
        <a:p>
          <a:pPr>
            <a:buSzPts val="1000"/>
            <a:buFont typeface="Symbol" pitchFamily="2" charset="2"/>
            <a:buChar char=""/>
          </a:pPr>
          <a:r>
            <a:rPr lang="en-US" b="1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Imatinib</a:t>
          </a:r>
          <a:endParaRPr lang="it-IT">
            <a:solidFill>
              <a:schemeClr val="tx1"/>
            </a:solidFill>
            <a:latin typeface="Poppins"/>
            <a:cs typeface="Poppins"/>
          </a:endParaRPr>
        </a:p>
      </dgm:t>
    </dgm:pt>
    <dgm:pt modelId="{F8FB0FB7-03B2-4D6C-AFF4-D04DAA73F755}" type="parTrans" cxnId="{EC65214B-EB88-42C7-A668-074A50C06E44}">
      <dgm:prSet/>
      <dgm:spPr/>
      <dgm:t>
        <a:bodyPr/>
        <a:lstStyle/>
        <a:p>
          <a:endParaRPr lang="it-IT"/>
        </a:p>
      </dgm:t>
    </dgm:pt>
    <dgm:pt modelId="{C777F016-4621-4EB7-BBB7-A20D30D80BE2}" type="sibTrans" cxnId="{EC65214B-EB88-42C7-A668-074A50C06E44}">
      <dgm:prSet/>
      <dgm:spPr/>
      <dgm:t>
        <a:bodyPr/>
        <a:lstStyle/>
        <a:p>
          <a:endParaRPr lang="it-IT"/>
        </a:p>
      </dgm:t>
    </dgm:pt>
    <dgm:pt modelId="{9494AADA-6619-4D1F-983C-712A2777C68F}">
      <dgm:prSet phldrT="[Testo]"/>
      <dgm:spPr>
        <a:solidFill>
          <a:schemeClr val="bg1">
            <a:alpha val="90000"/>
          </a:schemeClr>
        </a:solidFill>
        <a:ln>
          <a:solidFill>
            <a:schemeClr val="accent4">
              <a:lumMod val="75000"/>
              <a:alpha val="90000"/>
            </a:schemeClr>
          </a:solidFill>
        </a:ln>
      </dgm:spPr>
      <dgm:t>
        <a:bodyPr/>
        <a:lstStyle/>
        <a:p>
          <a:pPr rtl="0">
            <a:buSzPts val="1000"/>
            <a:buFont typeface="Symbol" pitchFamily="2" charset="2"/>
            <a:buChar char=""/>
          </a:pPr>
          <a:r>
            <a:rPr lang="en-US" dirty="0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New candidate drug, to be tested under the same conditions</a:t>
          </a:r>
          <a:r>
            <a:rPr lang="en-US" dirty="0">
              <a:solidFill>
                <a:schemeClr val="tx1"/>
              </a:solidFill>
              <a:latin typeface="Poppins"/>
              <a:cs typeface="Poppins"/>
            </a:rPr>
            <a:t> as the established compounds</a:t>
          </a:r>
          <a:endParaRPr lang="it-IT" dirty="0">
            <a:solidFill>
              <a:schemeClr val="tx1"/>
            </a:solidFill>
            <a:latin typeface="Poppins"/>
            <a:cs typeface="Poppins"/>
          </a:endParaRPr>
        </a:p>
      </dgm:t>
    </dgm:pt>
    <dgm:pt modelId="{F000915A-F3BA-4647-AF0C-54B1D1AF933A}" type="parTrans" cxnId="{1DE676D5-258F-4230-A186-556A1EE27F64}">
      <dgm:prSet/>
      <dgm:spPr/>
      <dgm:t>
        <a:bodyPr/>
        <a:lstStyle/>
        <a:p>
          <a:endParaRPr lang="it-IT"/>
        </a:p>
      </dgm:t>
    </dgm:pt>
    <dgm:pt modelId="{8AA22BB1-2F63-48E6-9520-0B949301D0F2}" type="sibTrans" cxnId="{1DE676D5-258F-4230-A186-556A1EE27F64}">
      <dgm:prSet/>
      <dgm:spPr/>
      <dgm:t>
        <a:bodyPr/>
        <a:lstStyle/>
        <a:p>
          <a:endParaRPr lang="it-IT"/>
        </a:p>
      </dgm:t>
    </dgm:pt>
    <dgm:pt modelId="{ADBB4AD9-87A4-4B95-86A0-07B00A5C579F}" type="pres">
      <dgm:prSet presAssocID="{193070FC-5FEC-4622-8275-06739EA9AE86}" presName="list" presStyleCnt="0">
        <dgm:presLayoutVars>
          <dgm:dir/>
          <dgm:animLvl val="lvl"/>
        </dgm:presLayoutVars>
      </dgm:prSet>
      <dgm:spPr/>
    </dgm:pt>
    <dgm:pt modelId="{0EDEE557-DB5C-4EDF-9983-25A113E4963F}" type="pres">
      <dgm:prSet presAssocID="{3A57E23C-45E8-46CE-9781-CEEB2637B7D8}" presName="posSpace" presStyleCnt="0"/>
      <dgm:spPr/>
    </dgm:pt>
    <dgm:pt modelId="{23981190-DB14-4DF6-AA53-9CD0D3090360}" type="pres">
      <dgm:prSet presAssocID="{3A57E23C-45E8-46CE-9781-CEEB2637B7D8}" presName="vertFlow" presStyleCnt="0"/>
      <dgm:spPr/>
    </dgm:pt>
    <dgm:pt modelId="{D1A6942A-DFC4-44A4-86CD-209911E1ECD8}" type="pres">
      <dgm:prSet presAssocID="{3A57E23C-45E8-46CE-9781-CEEB2637B7D8}" presName="topSpace" presStyleCnt="0"/>
      <dgm:spPr/>
    </dgm:pt>
    <dgm:pt modelId="{F0E5111E-EEF1-48AF-ADE9-41598D077AD4}" type="pres">
      <dgm:prSet presAssocID="{3A57E23C-45E8-46CE-9781-CEEB2637B7D8}" presName="firstComp" presStyleCnt="0"/>
      <dgm:spPr/>
    </dgm:pt>
    <dgm:pt modelId="{C4EA3F25-F0F2-40AA-B57B-A08A0133B418}" type="pres">
      <dgm:prSet presAssocID="{3A57E23C-45E8-46CE-9781-CEEB2637B7D8}" presName="firstChild" presStyleLbl="bgAccFollowNode1" presStyleIdx="0" presStyleCnt="1"/>
      <dgm:spPr/>
    </dgm:pt>
    <dgm:pt modelId="{8C008DA5-FAE5-4F30-98B8-B33BEBE241F7}" type="pres">
      <dgm:prSet presAssocID="{3A57E23C-45E8-46CE-9781-CEEB2637B7D8}" presName="firstChildTx" presStyleLbl="bgAccFollowNode1" presStyleIdx="0" presStyleCnt="1">
        <dgm:presLayoutVars>
          <dgm:bulletEnabled val="1"/>
        </dgm:presLayoutVars>
      </dgm:prSet>
      <dgm:spPr/>
    </dgm:pt>
    <dgm:pt modelId="{76BD375D-E7AD-489B-BFED-BF42D3D5D583}" type="pres">
      <dgm:prSet presAssocID="{3A57E23C-45E8-46CE-9781-CEEB2637B7D8}" presName="negSpace" presStyleCnt="0"/>
      <dgm:spPr/>
    </dgm:pt>
    <dgm:pt modelId="{204EE092-3DC5-4EF8-8123-3F7BB9EB3371}" type="pres">
      <dgm:prSet presAssocID="{3A57E23C-45E8-46CE-9781-CEEB2637B7D8}" presName="circle" presStyleLbl="node1" presStyleIdx="0" presStyleCnt="1" custScaleX="80933" custScaleY="79502" custLinFactNeighborX="10529" custLinFactNeighborY="-893"/>
      <dgm:spPr/>
    </dgm:pt>
  </dgm:ptLst>
  <dgm:cxnLst>
    <dgm:cxn modelId="{EC65214B-EB88-42C7-A668-074A50C06E44}" srcId="{193070FC-5FEC-4622-8275-06739EA9AE86}" destId="{3A57E23C-45E8-46CE-9781-CEEB2637B7D8}" srcOrd="0" destOrd="0" parTransId="{F8FB0FB7-03B2-4D6C-AFF4-D04DAA73F755}" sibTransId="{C777F016-4621-4EB7-BBB7-A20D30D80BE2}"/>
    <dgm:cxn modelId="{154E296C-5706-4F15-B6D5-CE76B0404A5B}" type="presOf" srcId="{193070FC-5FEC-4622-8275-06739EA9AE86}" destId="{ADBB4AD9-87A4-4B95-86A0-07B00A5C579F}" srcOrd="0" destOrd="0" presId="urn:microsoft.com/office/officeart/2005/8/layout/hList9"/>
    <dgm:cxn modelId="{D0B58F4D-373C-491D-8B0E-B96F28C58672}" type="presOf" srcId="{9494AADA-6619-4D1F-983C-712A2777C68F}" destId="{8C008DA5-FAE5-4F30-98B8-B33BEBE241F7}" srcOrd="1" destOrd="0" presId="urn:microsoft.com/office/officeart/2005/8/layout/hList9"/>
    <dgm:cxn modelId="{516616BF-B926-44FD-978F-3A72BD3DC948}" type="presOf" srcId="{3A57E23C-45E8-46CE-9781-CEEB2637B7D8}" destId="{204EE092-3DC5-4EF8-8123-3F7BB9EB3371}" srcOrd="0" destOrd="0" presId="urn:microsoft.com/office/officeart/2005/8/layout/hList9"/>
    <dgm:cxn modelId="{1DE676D5-258F-4230-A186-556A1EE27F64}" srcId="{3A57E23C-45E8-46CE-9781-CEEB2637B7D8}" destId="{9494AADA-6619-4D1F-983C-712A2777C68F}" srcOrd="0" destOrd="0" parTransId="{F000915A-F3BA-4647-AF0C-54B1D1AF933A}" sibTransId="{8AA22BB1-2F63-48E6-9520-0B949301D0F2}"/>
    <dgm:cxn modelId="{6E9C36DB-98B9-42F5-ACDF-33BD365D468C}" type="presOf" srcId="{9494AADA-6619-4D1F-983C-712A2777C68F}" destId="{C4EA3F25-F0F2-40AA-B57B-A08A0133B418}" srcOrd="0" destOrd="0" presId="urn:microsoft.com/office/officeart/2005/8/layout/hList9"/>
    <dgm:cxn modelId="{77E9552A-CE13-4B47-8EEE-7F470AD8E1C8}" type="presParOf" srcId="{ADBB4AD9-87A4-4B95-86A0-07B00A5C579F}" destId="{0EDEE557-DB5C-4EDF-9983-25A113E4963F}" srcOrd="0" destOrd="0" presId="urn:microsoft.com/office/officeart/2005/8/layout/hList9"/>
    <dgm:cxn modelId="{F14EEC2F-6846-41E6-A3E2-D70AB5759688}" type="presParOf" srcId="{ADBB4AD9-87A4-4B95-86A0-07B00A5C579F}" destId="{23981190-DB14-4DF6-AA53-9CD0D3090360}" srcOrd="1" destOrd="0" presId="urn:microsoft.com/office/officeart/2005/8/layout/hList9"/>
    <dgm:cxn modelId="{923C4F26-1146-4C47-B15D-500C3B15803A}" type="presParOf" srcId="{23981190-DB14-4DF6-AA53-9CD0D3090360}" destId="{D1A6942A-DFC4-44A4-86CD-209911E1ECD8}" srcOrd="0" destOrd="0" presId="urn:microsoft.com/office/officeart/2005/8/layout/hList9"/>
    <dgm:cxn modelId="{0E7023C0-2AA3-49E7-A431-70DF5A50A2CE}" type="presParOf" srcId="{23981190-DB14-4DF6-AA53-9CD0D3090360}" destId="{F0E5111E-EEF1-48AF-ADE9-41598D077AD4}" srcOrd="1" destOrd="0" presId="urn:microsoft.com/office/officeart/2005/8/layout/hList9"/>
    <dgm:cxn modelId="{BACF128F-D312-4D3D-ACED-77CA71F68ADE}" type="presParOf" srcId="{F0E5111E-EEF1-48AF-ADE9-41598D077AD4}" destId="{C4EA3F25-F0F2-40AA-B57B-A08A0133B418}" srcOrd="0" destOrd="0" presId="urn:microsoft.com/office/officeart/2005/8/layout/hList9"/>
    <dgm:cxn modelId="{1B4F4C6D-3D02-4E1A-9315-FE1483448C73}" type="presParOf" srcId="{F0E5111E-EEF1-48AF-ADE9-41598D077AD4}" destId="{8C008DA5-FAE5-4F30-98B8-B33BEBE241F7}" srcOrd="1" destOrd="0" presId="urn:microsoft.com/office/officeart/2005/8/layout/hList9"/>
    <dgm:cxn modelId="{4437B1DC-872E-498E-A48C-24129D18380A}" type="presParOf" srcId="{ADBB4AD9-87A4-4B95-86A0-07B00A5C579F}" destId="{76BD375D-E7AD-489B-BFED-BF42D3D5D583}" srcOrd="2" destOrd="0" presId="urn:microsoft.com/office/officeart/2005/8/layout/hList9"/>
    <dgm:cxn modelId="{CC6A265D-732E-488E-B72B-AFE0938448F9}" type="presParOf" srcId="{ADBB4AD9-87A4-4B95-86A0-07B00A5C579F}" destId="{204EE092-3DC5-4EF8-8123-3F7BB9EB3371}" srcOrd="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1ECDF32-F51E-4B0A-AAB0-DE9BC2D49497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CCCE0F6-D091-483C-B8BC-52A1FD0D198B}">
      <dgm:prSet phldrT="[Testo]"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/>
          </a:solidFill>
        </a:ln>
      </dgm:spPr>
      <dgm:t>
        <a:bodyPr/>
        <a:lstStyle/>
        <a:p>
          <a:pPr rtl="0">
            <a:buSzPts val="1000"/>
          </a:pPr>
          <a:r>
            <a:rPr lang="en-US" sz="1500" b="0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Imatinib efficacy comparison</a:t>
          </a:r>
          <a:r>
            <a:rPr lang="en-US" sz="1500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 with Fingolimod/Retinoic Acid</a:t>
          </a:r>
          <a:endParaRPr lang="it-IT" sz="1500">
            <a:solidFill>
              <a:schemeClr val="tx1"/>
            </a:solidFill>
            <a:latin typeface="Poppins"/>
            <a:cs typeface="Poppins"/>
          </a:endParaRPr>
        </a:p>
      </dgm:t>
    </dgm:pt>
    <dgm:pt modelId="{8E233C10-1C9F-4E34-B55C-33E57D2AF3C4}" type="parTrans" cxnId="{385539E0-BF84-4557-9710-92B2CA0D37A5}">
      <dgm:prSet/>
      <dgm:spPr/>
      <dgm:t>
        <a:bodyPr/>
        <a:lstStyle/>
        <a:p>
          <a:endParaRPr lang="it-IT"/>
        </a:p>
      </dgm:t>
    </dgm:pt>
    <dgm:pt modelId="{F5E3873C-E08F-442D-A310-201532FF1E01}" type="sibTrans" cxnId="{385539E0-BF84-4557-9710-92B2CA0D37A5}">
      <dgm:prSet/>
      <dgm:spPr/>
      <dgm:t>
        <a:bodyPr/>
        <a:lstStyle/>
        <a:p>
          <a:endParaRPr lang="it-IT"/>
        </a:p>
      </dgm:t>
    </dgm:pt>
    <dgm:pt modelId="{6DD629AB-90D9-4B6C-A530-95A9BBCAA370}">
      <dgm:prSet custT="1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sz="1400">
              <a:latin typeface="Poppins" panose="00000500000000000000" pitchFamily="2" charset="0"/>
              <a:cs typeface="Poppins" panose="00000500000000000000" pitchFamily="2" charset="0"/>
            </a:rPr>
            <a:t>Comparative dataset on permeability modulating effects of Imatinib vs. standard drugs</a:t>
          </a:r>
        </a:p>
      </dgm:t>
    </dgm:pt>
    <dgm:pt modelId="{72466E82-555B-4254-B785-EAFEA12BC301}" type="parTrans" cxnId="{65E93592-3F0F-4F90-AA61-1A01EA749742}">
      <dgm:prSet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endParaRPr lang="it-IT"/>
        </a:p>
      </dgm:t>
    </dgm:pt>
    <dgm:pt modelId="{4B0B11AC-322F-4FAC-9472-6E1D3A813B6C}" type="sibTrans" cxnId="{65E93592-3F0F-4F90-AA61-1A01EA749742}">
      <dgm:prSet/>
      <dgm:spPr/>
      <dgm:t>
        <a:bodyPr/>
        <a:lstStyle/>
        <a:p>
          <a:endParaRPr lang="it-IT"/>
        </a:p>
      </dgm:t>
    </dgm:pt>
    <dgm:pt modelId="{1D73AC79-37F6-4492-AB1C-EA281DA09E6C}">
      <dgm:prSet custT="1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sz="1400">
              <a:latin typeface="Poppins" panose="00000500000000000000" pitchFamily="2" charset="0"/>
              <a:cs typeface="Poppins" panose="00000500000000000000" pitchFamily="2" charset="0"/>
            </a:rPr>
            <a:t>Statistically significant difference in permeability (p&lt;0.05) between Imatinib and control</a:t>
          </a:r>
          <a:endParaRPr lang="en-US" sz="1400">
            <a:solidFill>
              <a:srgbClr val="000000"/>
            </a:solidFill>
            <a:effectLst/>
            <a:latin typeface="Poppins" panose="00000500000000000000" pitchFamily="2" charset="0"/>
            <a:ea typeface="Times New Roman" panose="02020603050405020304" pitchFamily="18" charset="0"/>
            <a:cs typeface="Poppins" panose="00000500000000000000" pitchFamily="2" charset="0"/>
          </a:endParaRPr>
        </a:p>
      </dgm:t>
    </dgm:pt>
    <dgm:pt modelId="{444F86A9-93CD-46F7-9423-3B38159B0719}" type="parTrans" cxnId="{884A9B2D-4DE7-4B71-8C19-5AAC7F3ADA87}">
      <dgm:prSet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endParaRPr lang="it-IT"/>
        </a:p>
      </dgm:t>
    </dgm:pt>
    <dgm:pt modelId="{829CE979-1A79-4C40-926D-783F7F7E5950}" type="sibTrans" cxnId="{884A9B2D-4DE7-4B71-8C19-5AAC7F3ADA87}">
      <dgm:prSet/>
      <dgm:spPr/>
      <dgm:t>
        <a:bodyPr/>
        <a:lstStyle/>
        <a:p>
          <a:endParaRPr lang="it-IT"/>
        </a:p>
      </dgm:t>
    </dgm:pt>
    <dgm:pt modelId="{B8A4AC41-BCCD-4739-B909-99BA2A92A0E3}" type="pres">
      <dgm:prSet presAssocID="{21ECDF32-F51E-4B0A-AAB0-DE9BC2D4949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A513F62-EDE8-48F0-B8E2-CA509E732D41}" type="pres">
      <dgm:prSet presAssocID="{BCCCE0F6-D091-483C-B8BC-52A1FD0D198B}" presName="root" presStyleCnt="0"/>
      <dgm:spPr/>
    </dgm:pt>
    <dgm:pt modelId="{62C0C299-66FC-41CF-BE17-9B8C718D3430}" type="pres">
      <dgm:prSet presAssocID="{BCCCE0F6-D091-483C-B8BC-52A1FD0D198B}" presName="rootComposite" presStyleCnt="0"/>
      <dgm:spPr/>
    </dgm:pt>
    <dgm:pt modelId="{AD5C89BA-7B1B-4E1D-BFAF-F99D945D023B}" type="pres">
      <dgm:prSet presAssocID="{BCCCE0F6-D091-483C-B8BC-52A1FD0D198B}" presName="rootText" presStyleLbl="node1" presStyleIdx="0" presStyleCnt="1" custScaleX="105937" custScaleY="70623"/>
      <dgm:spPr/>
    </dgm:pt>
    <dgm:pt modelId="{2EAC3C61-C9ED-494E-9FA8-A07030236D12}" type="pres">
      <dgm:prSet presAssocID="{BCCCE0F6-D091-483C-B8BC-52A1FD0D198B}" presName="rootConnector" presStyleLbl="node1" presStyleIdx="0" presStyleCnt="1"/>
      <dgm:spPr/>
    </dgm:pt>
    <dgm:pt modelId="{927B04B1-C364-4340-8834-820E52CC6FF8}" type="pres">
      <dgm:prSet presAssocID="{BCCCE0F6-D091-483C-B8BC-52A1FD0D198B}" presName="childShape" presStyleCnt="0"/>
      <dgm:spPr/>
    </dgm:pt>
    <dgm:pt modelId="{B1FB6485-2D5B-46A3-91CE-1D4BEDBD9880}" type="pres">
      <dgm:prSet presAssocID="{72466E82-555B-4254-B785-EAFEA12BC301}" presName="Name13" presStyleLbl="parChTrans1D2" presStyleIdx="0" presStyleCnt="2"/>
      <dgm:spPr/>
    </dgm:pt>
    <dgm:pt modelId="{3D792B90-00B0-4C33-98F6-41175BBAC19C}" type="pres">
      <dgm:prSet presAssocID="{6DD629AB-90D9-4B6C-A530-95A9BBCAA370}" presName="childText" presStyleLbl="bgAcc1" presStyleIdx="0" presStyleCnt="2" custScaleX="126595" custScaleY="93414" custLinFactNeighborX="1297" custLinFactNeighborY="2825">
        <dgm:presLayoutVars>
          <dgm:bulletEnabled val="1"/>
        </dgm:presLayoutVars>
      </dgm:prSet>
      <dgm:spPr/>
    </dgm:pt>
    <dgm:pt modelId="{A47B1F8E-998B-49BC-9841-108D58B65877}" type="pres">
      <dgm:prSet presAssocID="{444F86A9-93CD-46F7-9423-3B38159B0719}" presName="Name13" presStyleLbl="parChTrans1D2" presStyleIdx="1" presStyleCnt="2"/>
      <dgm:spPr/>
    </dgm:pt>
    <dgm:pt modelId="{FA689F40-BF65-48D7-A2C5-F4DC6C89C8AB}" type="pres">
      <dgm:prSet presAssocID="{1D73AC79-37F6-4492-AB1C-EA281DA09E6C}" presName="childText" presStyleLbl="bgAcc1" presStyleIdx="1" presStyleCnt="2" custScaleX="128655" custLinFactNeighborX="267" custLinFactNeighborY="2512">
        <dgm:presLayoutVars>
          <dgm:bulletEnabled val="1"/>
        </dgm:presLayoutVars>
      </dgm:prSet>
      <dgm:spPr/>
    </dgm:pt>
  </dgm:ptLst>
  <dgm:cxnLst>
    <dgm:cxn modelId="{84458A0D-257B-4679-903F-14CCEE230D00}" type="presOf" srcId="{72466E82-555B-4254-B785-EAFEA12BC301}" destId="{B1FB6485-2D5B-46A3-91CE-1D4BEDBD9880}" srcOrd="0" destOrd="0" presId="urn:microsoft.com/office/officeart/2005/8/layout/hierarchy3"/>
    <dgm:cxn modelId="{507FBB0F-A1DD-478B-BEE5-EAC746FFE49D}" type="presOf" srcId="{BCCCE0F6-D091-483C-B8BC-52A1FD0D198B}" destId="{2EAC3C61-C9ED-494E-9FA8-A07030236D12}" srcOrd="1" destOrd="0" presId="urn:microsoft.com/office/officeart/2005/8/layout/hierarchy3"/>
    <dgm:cxn modelId="{884A9B2D-4DE7-4B71-8C19-5AAC7F3ADA87}" srcId="{BCCCE0F6-D091-483C-B8BC-52A1FD0D198B}" destId="{1D73AC79-37F6-4492-AB1C-EA281DA09E6C}" srcOrd="1" destOrd="0" parTransId="{444F86A9-93CD-46F7-9423-3B38159B0719}" sibTransId="{829CE979-1A79-4C40-926D-783F7F7E5950}"/>
    <dgm:cxn modelId="{2F8A593D-B649-46A1-9AAA-70D1349D3E2D}" type="presOf" srcId="{1D73AC79-37F6-4492-AB1C-EA281DA09E6C}" destId="{FA689F40-BF65-48D7-A2C5-F4DC6C89C8AB}" srcOrd="0" destOrd="0" presId="urn:microsoft.com/office/officeart/2005/8/layout/hierarchy3"/>
    <dgm:cxn modelId="{B46DC28F-2F06-4BAF-BF41-1CC0825DD204}" type="presOf" srcId="{BCCCE0F6-D091-483C-B8BC-52A1FD0D198B}" destId="{AD5C89BA-7B1B-4E1D-BFAF-F99D945D023B}" srcOrd="0" destOrd="0" presId="urn:microsoft.com/office/officeart/2005/8/layout/hierarchy3"/>
    <dgm:cxn modelId="{65E93592-3F0F-4F90-AA61-1A01EA749742}" srcId="{BCCCE0F6-D091-483C-B8BC-52A1FD0D198B}" destId="{6DD629AB-90D9-4B6C-A530-95A9BBCAA370}" srcOrd="0" destOrd="0" parTransId="{72466E82-555B-4254-B785-EAFEA12BC301}" sibTransId="{4B0B11AC-322F-4FAC-9472-6E1D3A813B6C}"/>
    <dgm:cxn modelId="{C5C5E19C-00CC-4048-A4E0-645F47E287A4}" type="presOf" srcId="{6DD629AB-90D9-4B6C-A530-95A9BBCAA370}" destId="{3D792B90-00B0-4C33-98F6-41175BBAC19C}" srcOrd="0" destOrd="0" presId="urn:microsoft.com/office/officeart/2005/8/layout/hierarchy3"/>
    <dgm:cxn modelId="{773F85A4-DC3D-4F6C-81E5-FBB3FD4B82C6}" type="presOf" srcId="{444F86A9-93CD-46F7-9423-3B38159B0719}" destId="{A47B1F8E-998B-49BC-9841-108D58B65877}" srcOrd="0" destOrd="0" presId="urn:microsoft.com/office/officeart/2005/8/layout/hierarchy3"/>
    <dgm:cxn modelId="{77091AAD-1CE8-47FE-B4A1-C3CB0BDEADF0}" type="presOf" srcId="{21ECDF32-F51E-4B0A-AAB0-DE9BC2D49497}" destId="{B8A4AC41-BCCD-4739-B909-99BA2A92A0E3}" srcOrd="0" destOrd="0" presId="urn:microsoft.com/office/officeart/2005/8/layout/hierarchy3"/>
    <dgm:cxn modelId="{385539E0-BF84-4557-9710-92B2CA0D37A5}" srcId="{21ECDF32-F51E-4B0A-AAB0-DE9BC2D49497}" destId="{BCCCE0F6-D091-483C-B8BC-52A1FD0D198B}" srcOrd="0" destOrd="0" parTransId="{8E233C10-1C9F-4E34-B55C-33E57D2AF3C4}" sibTransId="{F5E3873C-E08F-442D-A310-201532FF1E01}"/>
    <dgm:cxn modelId="{A4C85E2A-544B-4AE3-BC06-C45A670E5063}" type="presParOf" srcId="{B8A4AC41-BCCD-4739-B909-99BA2A92A0E3}" destId="{9A513F62-EDE8-48F0-B8E2-CA509E732D41}" srcOrd="0" destOrd="0" presId="urn:microsoft.com/office/officeart/2005/8/layout/hierarchy3"/>
    <dgm:cxn modelId="{8D114C3E-5F76-4080-8203-910855B0776A}" type="presParOf" srcId="{9A513F62-EDE8-48F0-B8E2-CA509E732D41}" destId="{62C0C299-66FC-41CF-BE17-9B8C718D3430}" srcOrd="0" destOrd="0" presId="urn:microsoft.com/office/officeart/2005/8/layout/hierarchy3"/>
    <dgm:cxn modelId="{8D457E2B-40DF-43CA-9BBC-2D63942A835D}" type="presParOf" srcId="{62C0C299-66FC-41CF-BE17-9B8C718D3430}" destId="{AD5C89BA-7B1B-4E1D-BFAF-F99D945D023B}" srcOrd="0" destOrd="0" presId="urn:microsoft.com/office/officeart/2005/8/layout/hierarchy3"/>
    <dgm:cxn modelId="{E739B548-D52E-41FC-BB85-DC23C9935736}" type="presParOf" srcId="{62C0C299-66FC-41CF-BE17-9B8C718D3430}" destId="{2EAC3C61-C9ED-494E-9FA8-A07030236D12}" srcOrd="1" destOrd="0" presId="urn:microsoft.com/office/officeart/2005/8/layout/hierarchy3"/>
    <dgm:cxn modelId="{634ADAF2-2B17-4DBE-B396-BA2ED64EC1A2}" type="presParOf" srcId="{9A513F62-EDE8-48F0-B8E2-CA509E732D41}" destId="{927B04B1-C364-4340-8834-820E52CC6FF8}" srcOrd="1" destOrd="0" presId="urn:microsoft.com/office/officeart/2005/8/layout/hierarchy3"/>
    <dgm:cxn modelId="{425C952A-5284-414A-9C63-C9EBDB0D7979}" type="presParOf" srcId="{927B04B1-C364-4340-8834-820E52CC6FF8}" destId="{B1FB6485-2D5B-46A3-91CE-1D4BEDBD9880}" srcOrd="0" destOrd="0" presId="urn:microsoft.com/office/officeart/2005/8/layout/hierarchy3"/>
    <dgm:cxn modelId="{C89C1D8F-C158-45C0-B8CA-8AD9FEA870B8}" type="presParOf" srcId="{927B04B1-C364-4340-8834-820E52CC6FF8}" destId="{3D792B90-00B0-4C33-98F6-41175BBAC19C}" srcOrd="1" destOrd="0" presId="urn:microsoft.com/office/officeart/2005/8/layout/hierarchy3"/>
    <dgm:cxn modelId="{82B1DC9A-3E8F-4A55-B938-DCDDFB32BD5C}" type="presParOf" srcId="{927B04B1-C364-4340-8834-820E52CC6FF8}" destId="{A47B1F8E-998B-49BC-9841-108D58B65877}" srcOrd="2" destOrd="0" presId="urn:microsoft.com/office/officeart/2005/8/layout/hierarchy3"/>
    <dgm:cxn modelId="{E66C664D-8039-4471-8FAA-EDC480A6468D}" type="presParOf" srcId="{927B04B1-C364-4340-8834-820E52CC6FF8}" destId="{FA689F40-BF65-48D7-A2C5-F4DC6C89C8AB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1ECDF32-F51E-4B0A-AAB0-DE9BC2D49497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CCCE0F6-D091-483C-B8BC-52A1FD0D198B}">
      <dgm:prSet phldrT="[Testo]" custT="1"/>
      <dgm:spPr>
        <a:solidFill>
          <a:schemeClr val="accent4">
            <a:lumMod val="20000"/>
            <a:lumOff val="80000"/>
          </a:schemeClr>
        </a:solidFill>
        <a:ln>
          <a:solidFill>
            <a:schemeClr val="accent4"/>
          </a:solidFill>
        </a:ln>
      </dgm:spPr>
      <dgm:t>
        <a:bodyPr/>
        <a:lstStyle/>
        <a:p>
          <a:pPr rtl="0">
            <a:buSzPts val="1000"/>
          </a:pPr>
          <a:r>
            <a:rPr lang="en-US" sz="1500" b="0">
              <a:solidFill>
                <a:schemeClr val="tx1"/>
              </a:solidFill>
              <a:effectLst/>
              <a:latin typeface="Poppins"/>
              <a:cs typeface="Poppins"/>
            </a:rPr>
            <a:t>Statistical</a:t>
          </a:r>
          <a:r>
            <a:rPr lang="en-US" sz="1500">
              <a:solidFill>
                <a:schemeClr val="tx1"/>
              </a:solidFill>
              <a:latin typeface="Poppins"/>
              <a:cs typeface="Poppins"/>
            </a:rPr>
            <a:t> modelling, final reporting</a:t>
          </a:r>
          <a:endParaRPr lang="it-IT" sz="1500">
            <a:solidFill>
              <a:schemeClr val="tx1"/>
            </a:solidFill>
          </a:endParaRPr>
        </a:p>
      </dgm:t>
    </dgm:pt>
    <dgm:pt modelId="{8E233C10-1C9F-4E34-B55C-33E57D2AF3C4}" type="parTrans" cxnId="{385539E0-BF84-4557-9710-92B2CA0D37A5}">
      <dgm:prSet/>
      <dgm:spPr/>
      <dgm:t>
        <a:bodyPr/>
        <a:lstStyle/>
        <a:p>
          <a:endParaRPr lang="it-IT"/>
        </a:p>
      </dgm:t>
    </dgm:pt>
    <dgm:pt modelId="{F5E3873C-E08F-442D-A310-201532FF1E01}" type="sibTrans" cxnId="{385539E0-BF84-4557-9710-92B2CA0D37A5}">
      <dgm:prSet/>
      <dgm:spPr/>
      <dgm:t>
        <a:bodyPr/>
        <a:lstStyle/>
        <a:p>
          <a:endParaRPr lang="it-IT"/>
        </a:p>
      </dgm:t>
    </dgm:pt>
    <dgm:pt modelId="{6DD629AB-90D9-4B6C-A530-95A9BBCAA370}">
      <dgm:prSet custT="1"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rtl="0"/>
          <a:r>
            <a:rPr lang="en-US" sz="1400">
              <a:latin typeface="Poppins" panose="00000500000000000000" pitchFamily="2" charset="0"/>
              <a:cs typeface="Poppins" panose="00000500000000000000" pitchFamily="2" charset="0"/>
            </a:rPr>
            <a:t>Peer-review suitable manuscript</a:t>
          </a:r>
        </a:p>
      </dgm:t>
    </dgm:pt>
    <dgm:pt modelId="{72466E82-555B-4254-B785-EAFEA12BC301}" type="parTrans" cxnId="{65E93592-3F0F-4F90-AA61-1A01EA749742}">
      <dgm:prSet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endParaRPr lang="it-IT"/>
        </a:p>
      </dgm:t>
    </dgm:pt>
    <dgm:pt modelId="{4B0B11AC-322F-4FAC-9472-6E1D3A813B6C}" type="sibTrans" cxnId="{65E93592-3F0F-4F90-AA61-1A01EA749742}">
      <dgm:prSet/>
      <dgm:spPr/>
      <dgm:t>
        <a:bodyPr/>
        <a:lstStyle/>
        <a:p>
          <a:endParaRPr lang="it-IT"/>
        </a:p>
      </dgm:t>
    </dgm:pt>
    <dgm:pt modelId="{1D73AC79-37F6-4492-AB1C-EA281DA09E6C}">
      <dgm:prSet custT="1"/>
      <dgm:spPr>
        <a:solidFill>
          <a:schemeClr val="bg1">
            <a:alpha val="90000"/>
          </a:schemeClr>
        </a:solidFill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pPr rtl="0"/>
          <a:r>
            <a:rPr lang="en-US" sz="14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Final model</a:t>
          </a:r>
          <a:r>
            <a:rPr lang="en-US" sz="1400">
              <a:solidFill>
                <a:schemeClr val="tx1"/>
              </a:solidFill>
              <a:effectLst/>
              <a:latin typeface="Poppins" panose="00000500000000000000" pitchFamily="2" charset="0"/>
              <a:ea typeface="Times New Roman" panose="02020603050405020304" pitchFamily="18" charset="0"/>
              <a:cs typeface="Poppins" panose="00000500000000000000" pitchFamily="2" charset="0"/>
            </a:rPr>
            <a:t> robustness validation, report data choice</a:t>
          </a:r>
        </a:p>
      </dgm:t>
    </dgm:pt>
    <dgm:pt modelId="{444F86A9-93CD-46F7-9423-3B38159B0719}" type="parTrans" cxnId="{884A9B2D-4DE7-4B71-8C19-5AAC7F3ADA87}">
      <dgm:prSet/>
      <dgm:spPr>
        <a:ln>
          <a:solidFill>
            <a:schemeClr val="accent4">
              <a:lumMod val="60000"/>
              <a:lumOff val="40000"/>
            </a:schemeClr>
          </a:solidFill>
        </a:ln>
      </dgm:spPr>
      <dgm:t>
        <a:bodyPr/>
        <a:lstStyle/>
        <a:p>
          <a:endParaRPr lang="it-IT"/>
        </a:p>
      </dgm:t>
    </dgm:pt>
    <dgm:pt modelId="{829CE979-1A79-4C40-926D-783F7F7E5950}" type="sibTrans" cxnId="{884A9B2D-4DE7-4B71-8C19-5AAC7F3ADA87}">
      <dgm:prSet/>
      <dgm:spPr/>
      <dgm:t>
        <a:bodyPr/>
        <a:lstStyle/>
        <a:p>
          <a:endParaRPr lang="it-IT"/>
        </a:p>
      </dgm:t>
    </dgm:pt>
    <dgm:pt modelId="{B8A4AC41-BCCD-4739-B909-99BA2A92A0E3}" type="pres">
      <dgm:prSet presAssocID="{21ECDF32-F51E-4B0A-AAB0-DE9BC2D4949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A513F62-EDE8-48F0-B8E2-CA509E732D41}" type="pres">
      <dgm:prSet presAssocID="{BCCCE0F6-D091-483C-B8BC-52A1FD0D198B}" presName="root" presStyleCnt="0"/>
      <dgm:spPr/>
    </dgm:pt>
    <dgm:pt modelId="{62C0C299-66FC-41CF-BE17-9B8C718D3430}" type="pres">
      <dgm:prSet presAssocID="{BCCCE0F6-D091-483C-B8BC-52A1FD0D198B}" presName="rootComposite" presStyleCnt="0"/>
      <dgm:spPr/>
    </dgm:pt>
    <dgm:pt modelId="{AD5C89BA-7B1B-4E1D-BFAF-F99D945D023B}" type="pres">
      <dgm:prSet presAssocID="{BCCCE0F6-D091-483C-B8BC-52A1FD0D198B}" presName="rootText" presStyleLbl="node1" presStyleIdx="0" presStyleCnt="1" custScaleX="105937" custScaleY="70623"/>
      <dgm:spPr/>
    </dgm:pt>
    <dgm:pt modelId="{2EAC3C61-C9ED-494E-9FA8-A07030236D12}" type="pres">
      <dgm:prSet presAssocID="{BCCCE0F6-D091-483C-B8BC-52A1FD0D198B}" presName="rootConnector" presStyleLbl="node1" presStyleIdx="0" presStyleCnt="1"/>
      <dgm:spPr/>
    </dgm:pt>
    <dgm:pt modelId="{927B04B1-C364-4340-8834-820E52CC6FF8}" type="pres">
      <dgm:prSet presAssocID="{BCCCE0F6-D091-483C-B8BC-52A1FD0D198B}" presName="childShape" presStyleCnt="0"/>
      <dgm:spPr/>
    </dgm:pt>
    <dgm:pt modelId="{B1FB6485-2D5B-46A3-91CE-1D4BEDBD9880}" type="pres">
      <dgm:prSet presAssocID="{72466E82-555B-4254-B785-EAFEA12BC301}" presName="Name13" presStyleLbl="parChTrans1D2" presStyleIdx="0" presStyleCnt="2"/>
      <dgm:spPr/>
    </dgm:pt>
    <dgm:pt modelId="{3D792B90-00B0-4C33-98F6-41175BBAC19C}" type="pres">
      <dgm:prSet presAssocID="{6DD629AB-90D9-4B6C-A530-95A9BBCAA370}" presName="childText" presStyleLbl="bgAcc1" presStyleIdx="0" presStyleCnt="2" custScaleX="126595" custScaleY="93414">
        <dgm:presLayoutVars>
          <dgm:bulletEnabled val="1"/>
        </dgm:presLayoutVars>
      </dgm:prSet>
      <dgm:spPr/>
    </dgm:pt>
    <dgm:pt modelId="{A47B1F8E-998B-49BC-9841-108D58B65877}" type="pres">
      <dgm:prSet presAssocID="{444F86A9-93CD-46F7-9423-3B38159B0719}" presName="Name13" presStyleLbl="parChTrans1D2" presStyleIdx="1" presStyleCnt="2"/>
      <dgm:spPr/>
    </dgm:pt>
    <dgm:pt modelId="{FA689F40-BF65-48D7-A2C5-F4DC6C89C8AB}" type="pres">
      <dgm:prSet presAssocID="{1D73AC79-37F6-4492-AB1C-EA281DA09E6C}" presName="childText" presStyleLbl="bgAcc1" presStyleIdx="1" presStyleCnt="2" custScaleX="128655">
        <dgm:presLayoutVars>
          <dgm:bulletEnabled val="1"/>
        </dgm:presLayoutVars>
      </dgm:prSet>
      <dgm:spPr/>
    </dgm:pt>
  </dgm:ptLst>
  <dgm:cxnLst>
    <dgm:cxn modelId="{84458A0D-257B-4679-903F-14CCEE230D00}" type="presOf" srcId="{72466E82-555B-4254-B785-EAFEA12BC301}" destId="{B1FB6485-2D5B-46A3-91CE-1D4BEDBD9880}" srcOrd="0" destOrd="0" presId="urn:microsoft.com/office/officeart/2005/8/layout/hierarchy3"/>
    <dgm:cxn modelId="{507FBB0F-A1DD-478B-BEE5-EAC746FFE49D}" type="presOf" srcId="{BCCCE0F6-D091-483C-B8BC-52A1FD0D198B}" destId="{2EAC3C61-C9ED-494E-9FA8-A07030236D12}" srcOrd="1" destOrd="0" presId="urn:microsoft.com/office/officeart/2005/8/layout/hierarchy3"/>
    <dgm:cxn modelId="{884A9B2D-4DE7-4B71-8C19-5AAC7F3ADA87}" srcId="{BCCCE0F6-D091-483C-B8BC-52A1FD0D198B}" destId="{1D73AC79-37F6-4492-AB1C-EA281DA09E6C}" srcOrd="1" destOrd="0" parTransId="{444F86A9-93CD-46F7-9423-3B38159B0719}" sibTransId="{829CE979-1A79-4C40-926D-783F7F7E5950}"/>
    <dgm:cxn modelId="{2F8A593D-B649-46A1-9AAA-70D1349D3E2D}" type="presOf" srcId="{1D73AC79-37F6-4492-AB1C-EA281DA09E6C}" destId="{FA689F40-BF65-48D7-A2C5-F4DC6C89C8AB}" srcOrd="0" destOrd="0" presId="urn:microsoft.com/office/officeart/2005/8/layout/hierarchy3"/>
    <dgm:cxn modelId="{B46DC28F-2F06-4BAF-BF41-1CC0825DD204}" type="presOf" srcId="{BCCCE0F6-D091-483C-B8BC-52A1FD0D198B}" destId="{AD5C89BA-7B1B-4E1D-BFAF-F99D945D023B}" srcOrd="0" destOrd="0" presId="urn:microsoft.com/office/officeart/2005/8/layout/hierarchy3"/>
    <dgm:cxn modelId="{65E93592-3F0F-4F90-AA61-1A01EA749742}" srcId="{BCCCE0F6-D091-483C-B8BC-52A1FD0D198B}" destId="{6DD629AB-90D9-4B6C-A530-95A9BBCAA370}" srcOrd="0" destOrd="0" parTransId="{72466E82-555B-4254-B785-EAFEA12BC301}" sibTransId="{4B0B11AC-322F-4FAC-9472-6E1D3A813B6C}"/>
    <dgm:cxn modelId="{C5C5E19C-00CC-4048-A4E0-645F47E287A4}" type="presOf" srcId="{6DD629AB-90D9-4B6C-A530-95A9BBCAA370}" destId="{3D792B90-00B0-4C33-98F6-41175BBAC19C}" srcOrd="0" destOrd="0" presId="urn:microsoft.com/office/officeart/2005/8/layout/hierarchy3"/>
    <dgm:cxn modelId="{773F85A4-DC3D-4F6C-81E5-FBB3FD4B82C6}" type="presOf" srcId="{444F86A9-93CD-46F7-9423-3B38159B0719}" destId="{A47B1F8E-998B-49BC-9841-108D58B65877}" srcOrd="0" destOrd="0" presId="urn:microsoft.com/office/officeart/2005/8/layout/hierarchy3"/>
    <dgm:cxn modelId="{77091AAD-1CE8-47FE-B4A1-C3CB0BDEADF0}" type="presOf" srcId="{21ECDF32-F51E-4B0A-AAB0-DE9BC2D49497}" destId="{B8A4AC41-BCCD-4739-B909-99BA2A92A0E3}" srcOrd="0" destOrd="0" presId="urn:microsoft.com/office/officeart/2005/8/layout/hierarchy3"/>
    <dgm:cxn modelId="{385539E0-BF84-4557-9710-92B2CA0D37A5}" srcId="{21ECDF32-F51E-4B0A-AAB0-DE9BC2D49497}" destId="{BCCCE0F6-D091-483C-B8BC-52A1FD0D198B}" srcOrd="0" destOrd="0" parTransId="{8E233C10-1C9F-4E34-B55C-33E57D2AF3C4}" sibTransId="{F5E3873C-E08F-442D-A310-201532FF1E01}"/>
    <dgm:cxn modelId="{A4C85E2A-544B-4AE3-BC06-C45A670E5063}" type="presParOf" srcId="{B8A4AC41-BCCD-4739-B909-99BA2A92A0E3}" destId="{9A513F62-EDE8-48F0-B8E2-CA509E732D41}" srcOrd="0" destOrd="0" presId="urn:microsoft.com/office/officeart/2005/8/layout/hierarchy3"/>
    <dgm:cxn modelId="{8D114C3E-5F76-4080-8203-910855B0776A}" type="presParOf" srcId="{9A513F62-EDE8-48F0-B8E2-CA509E732D41}" destId="{62C0C299-66FC-41CF-BE17-9B8C718D3430}" srcOrd="0" destOrd="0" presId="urn:microsoft.com/office/officeart/2005/8/layout/hierarchy3"/>
    <dgm:cxn modelId="{8D457E2B-40DF-43CA-9BBC-2D63942A835D}" type="presParOf" srcId="{62C0C299-66FC-41CF-BE17-9B8C718D3430}" destId="{AD5C89BA-7B1B-4E1D-BFAF-F99D945D023B}" srcOrd="0" destOrd="0" presId="urn:microsoft.com/office/officeart/2005/8/layout/hierarchy3"/>
    <dgm:cxn modelId="{E739B548-D52E-41FC-BB85-DC23C9935736}" type="presParOf" srcId="{62C0C299-66FC-41CF-BE17-9B8C718D3430}" destId="{2EAC3C61-C9ED-494E-9FA8-A07030236D12}" srcOrd="1" destOrd="0" presId="urn:microsoft.com/office/officeart/2005/8/layout/hierarchy3"/>
    <dgm:cxn modelId="{634ADAF2-2B17-4DBE-B396-BA2ED64EC1A2}" type="presParOf" srcId="{9A513F62-EDE8-48F0-B8E2-CA509E732D41}" destId="{927B04B1-C364-4340-8834-820E52CC6FF8}" srcOrd="1" destOrd="0" presId="urn:microsoft.com/office/officeart/2005/8/layout/hierarchy3"/>
    <dgm:cxn modelId="{425C952A-5284-414A-9C63-C9EBDB0D7979}" type="presParOf" srcId="{927B04B1-C364-4340-8834-820E52CC6FF8}" destId="{B1FB6485-2D5B-46A3-91CE-1D4BEDBD9880}" srcOrd="0" destOrd="0" presId="urn:microsoft.com/office/officeart/2005/8/layout/hierarchy3"/>
    <dgm:cxn modelId="{C89C1D8F-C158-45C0-B8CA-8AD9FEA870B8}" type="presParOf" srcId="{927B04B1-C364-4340-8834-820E52CC6FF8}" destId="{3D792B90-00B0-4C33-98F6-41175BBAC19C}" srcOrd="1" destOrd="0" presId="urn:microsoft.com/office/officeart/2005/8/layout/hierarchy3"/>
    <dgm:cxn modelId="{82B1DC9A-3E8F-4A55-B938-DCDDFB32BD5C}" type="presParOf" srcId="{927B04B1-C364-4340-8834-820E52CC6FF8}" destId="{A47B1F8E-998B-49BC-9841-108D58B65877}" srcOrd="2" destOrd="0" presId="urn:microsoft.com/office/officeart/2005/8/layout/hierarchy3"/>
    <dgm:cxn modelId="{E66C664D-8039-4471-8FAA-EDC480A6468D}" type="presParOf" srcId="{927B04B1-C364-4340-8834-820E52CC6FF8}" destId="{FA689F40-BF65-48D7-A2C5-F4DC6C89C8AB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612AE78-5767-4ABA-B1F8-790EB051B1D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4A2FC79-90C6-49F1-8FAA-49F9EA3AED9C}">
      <dgm:prSet phldrT="[Testo]"/>
      <dgm:spPr>
        <a:solidFill>
          <a:schemeClr val="tx2">
            <a:lumMod val="90000"/>
          </a:schemeClr>
        </a:solidFill>
      </dgm:spPr>
      <dgm:t>
        <a:bodyPr/>
        <a:lstStyle/>
        <a:p>
          <a:pPr rtl="0">
            <a:buSzPts val="1000"/>
            <a:buFont typeface="Symbol" pitchFamily="2" charset="2"/>
            <a:buChar char=""/>
          </a:pPr>
          <a:r>
            <a:rPr lang="en-US" b="1" dirty="0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Collagen properties variability between batches:</a:t>
          </a:r>
          <a:r>
            <a:rPr lang="en-US" dirty="0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 </a:t>
          </a:r>
          <a:r>
            <a:rPr lang="en-US" dirty="0">
              <a:solidFill>
                <a:schemeClr val="tx1"/>
              </a:solidFill>
              <a:effectLst/>
              <a:latin typeface="Poppins"/>
              <a:cs typeface="Poppins"/>
            </a:rPr>
            <a:t>pH</a:t>
          </a:r>
          <a:r>
            <a:rPr lang="en-US" dirty="0">
              <a:solidFill>
                <a:schemeClr val="tx1"/>
              </a:solidFill>
              <a:latin typeface="Poppins"/>
              <a:cs typeface="Poppins"/>
            </a:rPr>
            <a:t>/gel ratio adjustments, possible supplementation of alternative commercial human ECM products</a:t>
          </a:r>
          <a:endParaRPr lang="it-IT" dirty="0">
            <a:solidFill>
              <a:schemeClr val="tx1"/>
            </a:solidFill>
            <a:latin typeface="Poppins"/>
            <a:cs typeface="Poppins"/>
          </a:endParaRPr>
        </a:p>
      </dgm:t>
    </dgm:pt>
    <dgm:pt modelId="{C0230F0C-BA9A-4E6B-834A-49DECC9D37A9}" type="parTrans" cxnId="{2274DA71-F3E1-4362-8F69-16F2A3B8F5F9}">
      <dgm:prSet/>
      <dgm:spPr/>
      <dgm:t>
        <a:bodyPr/>
        <a:lstStyle/>
        <a:p>
          <a:endParaRPr lang="it-IT"/>
        </a:p>
      </dgm:t>
    </dgm:pt>
    <dgm:pt modelId="{EE8661D1-99F3-4981-B570-246E63486EA0}" type="sibTrans" cxnId="{2274DA71-F3E1-4362-8F69-16F2A3B8F5F9}">
      <dgm:prSet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it-IT"/>
        </a:p>
      </dgm:t>
    </dgm:pt>
    <dgm:pt modelId="{311BA524-FCE6-41D7-B653-45F81E77AF7B}">
      <dgm:prSet phldrT="[Testo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rtl="0">
            <a:buSzPts val="1000"/>
            <a:buFont typeface="Symbol" pitchFamily="2" charset="2"/>
            <a:buChar char=""/>
          </a:pPr>
          <a:r>
            <a:rPr lang="en-US" b="1" dirty="0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Insufficient baseline TEER Values</a:t>
          </a:r>
          <a:r>
            <a:rPr lang="en-US" dirty="0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: Increase in cell density, exclusion of materials’ defects via testing with </a:t>
          </a:r>
          <a:r>
            <a:rPr lang="en-US" dirty="0" err="1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Transwell</a:t>
          </a:r>
          <a:r>
            <a:rPr lang="en-US" dirty="0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 backup systems</a:t>
          </a:r>
          <a:endParaRPr lang="it-IT" dirty="0">
            <a:solidFill>
              <a:schemeClr val="tx1"/>
            </a:solidFill>
            <a:latin typeface="Poppins"/>
            <a:cs typeface="Poppins"/>
          </a:endParaRPr>
        </a:p>
      </dgm:t>
    </dgm:pt>
    <dgm:pt modelId="{C96D5389-A1CB-46D0-9002-776676A04B9B}" type="parTrans" cxnId="{247D8A2A-16FA-4ADB-B17A-4C4A7FED29A8}">
      <dgm:prSet/>
      <dgm:spPr/>
      <dgm:t>
        <a:bodyPr/>
        <a:lstStyle/>
        <a:p>
          <a:endParaRPr lang="it-IT"/>
        </a:p>
      </dgm:t>
    </dgm:pt>
    <dgm:pt modelId="{798775E0-E087-490F-AEF9-5164D23867DA}" type="sibTrans" cxnId="{247D8A2A-16FA-4ADB-B17A-4C4A7FED29A8}">
      <dgm:prSet/>
      <dgm:spPr/>
      <dgm:t>
        <a:bodyPr/>
        <a:lstStyle/>
        <a:p>
          <a:endParaRPr lang="it-IT"/>
        </a:p>
      </dgm:t>
    </dgm:pt>
    <dgm:pt modelId="{D7853A2F-E6AF-4C40-AB2E-C5A10A0CE6E2}">
      <dgm:prSet phldrT="[Tes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it-IT" b="1" dirty="0">
              <a:solidFill>
                <a:schemeClr val="tx1"/>
              </a:solidFill>
              <a:latin typeface="Poppins"/>
              <a:cs typeface="Poppins"/>
            </a:rPr>
            <a:t>Drug </a:t>
          </a:r>
          <a:r>
            <a:rPr lang="it-IT" b="1" dirty="0" err="1">
              <a:solidFill>
                <a:schemeClr val="tx1"/>
              </a:solidFill>
              <a:latin typeface="Poppins"/>
              <a:cs typeface="Poppins"/>
            </a:rPr>
            <a:t>solubility</a:t>
          </a:r>
          <a:r>
            <a:rPr lang="it-IT" b="1" dirty="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b="1" dirty="0" err="1">
              <a:solidFill>
                <a:schemeClr val="tx1"/>
              </a:solidFill>
              <a:latin typeface="Poppins"/>
              <a:cs typeface="Poppins"/>
            </a:rPr>
            <a:t>issues</a:t>
          </a:r>
          <a:r>
            <a:rPr lang="it-IT" dirty="0">
              <a:solidFill>
                <a:schemeClr val="tx1"/>
              </a:solidFill>
              <a:latin typeface="Poppins"/>
              <a:cs typeface="Poppins"/>
            </a:rPr>
            <a:t>: Use of </a:t>
          </a:r>
          <a:r>
            <a:rPr lang="it-IT" dirty="0" err="1">
              <a:solidFill>
                <a:schemeClr val="tx1"/>
              </a:solidFill>
              <a:latin typeface="Poppins"/>
              <a:cs typeface="Poppins"/>
            </a:rPr>
            <a:t>cosolvents</a:t>
          </a:r>
          <a:r>
            <a:rPr lang="it-IT" dirty="0">
              <a:solidFill>
                <a:schemeClr val="tx1"/>
              </a:solidFill>
              <a:latin typeface="Poppins"/>
              <a:cs typeface="Poppins"/>
            </a:rPr>
            <a:t> or </a:t>
          </a:r>
          <a:r>
            <a:rPr lang="it-IT" dirty="0" err="1">
              <a:solidFill>
                <a:schemeClr val="tx1"/>
              </a:solidFill>
              <a:latin typeface="Poppins"/>
              <a:cs typeface="Poppins"/>
            </a:rPr>
            <a:t>drug</a:t>
          </a:r>
          <a:r>
            <a:rPr lang="it-IT" dirty="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dirty="0" err="1">
              <a:solidFill>
                <a:schemeClr val="tx1"/>
              </a:solidFill>
              <a:latin typeface="Poppins"/>
              <a:cs typeface="Poppins"/>
            </a:rPr>
            <a:t>encapsulation</a:t>
          </a:r>
          <a:r>
            <a:rPr lang="it-IT" dirty="0">
              <a:solidFill>
                <a:schemeClr val="tx1"/>
              </a:solidFill>
              <a:latin typeface="Poppins"/>
              <a:cs typeface="Poppins"/>
            </a:rPr>
            <a:t>; </a:t>
          </a:r>
          <a:r>
            <a:rPr lang="it-IT" dirty="0" err="1">
              <a:solidFill>
                <a:schemeClr val="tx1"/>
              </a:solidFill>
              <a:latin typeface="Poppins"/>
              <a:cs typeface="Poppins"/>
            </a:rPr>
            <a:t>solubility</a:t>
          </a:r>
          <a:r>
            <a:rPr lang="it-IT" dirty="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dirty="0" err="1">
              <a:solidFill>
                <a:schemeClr val="tx1"/>
              </a:solidFill>
              <a:latin typeface="Poppins"/>
              <a:cs typeface="Poppins"/>
            </a:rPr>
            <a:t>pretests</a:t>
          </a:r>
          <a:r>
            <a:rPr lang="it-IT" dirty="0">
              <a:solidFill>
                <a:schemeClr val="tx1"/>
              </a:solidFill>
              <a:latin typeface="Poppins"/>
              <a:cs typeface="Poppins"/>
            </a:rPr>
            <a:t> </a:t>
          </a:r>
        </a:p>
      </dgm:t>
    </dgm:pt>
    <dgm:pt modelId="{6EDAAEFE-410C-44B7-BE5E-9AA026859278}" type="parTrans" cxnId="{4DF13203-EA86-429D-A38F-36F2A02EA644}">
      <dgm:prSet/>
      <dgm:spPr/>
      <dgm:t>
        <a:bodyPr/>
        <a:lstStyle/>
        <a:p>
          <a:endParaRPr lang="it-IT"/>
        </a:p>
      </dgm:t>
    </dgm:pt>
    <dgm:pt modelId="{0BE870E4-C69C-4628-B242-9234E548334D}" type="sibTrans" cxnId="{4DF13203-EA86-429D-A38F-36F2A02EA644}">
      <dgm:prSet/>
      <dgm:spPr/>
      <dgm:t>
        <a:bodyPr/>
        <a:lstStyle/>
        <a:p>
          <a:endParaRPr lang="it-IT"/>
        </a:p>
      </dgm:t>
    </dgm:pt>
    <dgm:pt modelId="{E20EE1BF-6F7D-40B3-9EC6-793B400B06E2}">
      <dgm:prSet phldrT="[Testo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rtl="0">
            <a:buSzPts val="1000"/>
            <a:buFont typeface="Symbol" pitchFamily="2" charset="2"/>
            <a:buChar char=""/>
          </a:pPr>
          <a:r>
            <a:rPr lang="en-US" b="1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Shear Stress values incompatible with barrier formation</a:t>
          </a:r>
          <a:r>
            <a:rPr lang="en-US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: </a:t>
          </a:r>
          <a:r>
            <a:rPr lang="en-US">
              <a:solidFill>
                <a:schemeClr val="tx1"/>
              </a:solidFill>
              <a:effectLst/>
              <a:latin typeface="Poppins"/>
              <a:cs typeface="Poppins"/>
            </a:rPr>
            <a:t>Flow</a:t>
          </a:r>
          <a:r>
            <a:rPr lang="en-US">
              <a:solidFill>
                <a:schemeClr val="tx1"/>
              </a:solidFill>
              <a:latin typeface="Poppins"/>
              <a:cs typeface="Poppins"/>
            </a:rPr>
            <a:t> parameters recalibration, optional pump use</a:t>
          </a:r>
          <a:endParaRPr lang="it-IT">
            <a:solidFill>
              <a:schemeClr val="tx1"/>
            </a:solidFill>
            <a:latin typeface="Poppins"/>
            <a:cs typeface="Poppins"/>
          </a:endParaRPr>
        </a:p>
      </dgm:t>
    </dgm:pt>
    <dgm:pt modelId="{EEEB1EC9-029F-46DB-B63F-98D50E20C48D}" type="parTrans" cxnId="{9ED96E31-D309-4350-858B-DD50147A17CA}">
      <dgm:prSet/>
      <dgm:spPr/>
      <dgm:t>
        <a:bodyPr/>
        <a:lstStyle/>
        <a:p>
          <a:endParaRPr lang="it-IT"/>
        </a:p>
      </dgm:t>
    </dgm:pt>
    <dgm:pt modelId="{BECC126F-BDBC-4CB8-B15C-55B6B323A206}" type="sibTrans" cxnId="{9ED96E31-D309-4350-858B-DD50147A17CA}">
      <dgm:prSet/>
      <dgm:spPr/>
      <dgm:t>
        <a:bodyPr/>
        <a:lstStyle/>
        <a:p>
          <a:endParaRPr lang="it-IT"/>
        </a:p>
      </dgm:t>
    </dgm:pt>
    <dgm:pt modelId="{647FA8A9-C323-405D-99F0-25FEA7924C82}">
      <dgm:prSet phldrT="[Testo]"/>
      <dgm:spPr>
        <a:solidFill>
          <a:schemeClr val="tx2">
            <a:lumMod val="90000"/>
          </a:schemeClr>
        </a:solidFill>
      </dgm:spPr>
      <dgm:t>
        <a:bodyPr/>
        <a:lstStyle/>
        <a:p>
          <a:pPr rtl="0">
            <a:buSzPts val="1000"/>
            <a:buFont typeface="Symbol" pitchFamily="2" charset="2"/>
            <a:buChar char=""/>
          </a:pPr>
          <a:r>
            <a:rPr lang="en-US" b="1" dirty="0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Cytokine-induced Cytotoxicity</a:t>
          </a:r>
          <a:r>
            <a:rPr lang="en-US" dirty="0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: Reduction in cytokine concentrations or exposure times; </a:t>
          </a:r>
          <a:r>
            <a:rPr lang="en-US" dirty="0">
              <a:solidFill>
                <a:schemeClr val="tx1"/>
              </a:solidFill>
              <a:latin typeface="Poppins"/>
              <a:cs typeface="Poppins"/>
            </a:rPr>
            <a:t>non-joint exposure</a:t>
          </a:r>
          <a:endParaRPr lang="it-IT" dirty="0">
            <a:solidFill>
              <a:schemeClr val="tx1"/>
            </a:solidFill>
            <a:latin typeface="Poppins"/>
            <a:cs typeface="Poppins"/>
          </a:endParaRPr>
        </a:p>
      </dgm:t>
    </dgm:pt>
    <dgm:pt modelId="{B06C0FD3-CD81-4E0E-9494-98269A18BAC1}" type="parTrans" cxnId="{A9622EA1-0BB0-40BD-9911-3E291B12AC45}">
      <dgm:prSet/>
      <dgm:spPr/>
      <dgm:t>
        <a:bodyPr/>
        <a:lstStyle/>
        <a:p>
          <a:endParaRPr lang="it-IT"/>
        </a:p>
      </dgm:t>
    </dgm:pt>
    <dgm:pt modelId="{4768265E-0E80-451D-88C8-F9DB0E530DD4}" type="sibTrans" cxnId="{A9622EA1-0BB0-40BD-9911-3E291B12AC45}">
      <dgm:prSet/>
      <dgm:spPr/>
      <dgm:t>
        <a:bodyPr/>
        <a:lstStyle/>
        <a:p>
          <a:endParaRPr lang="it-IT"/>
        </a:p>
      </dgm:t>
    </dgm:pt>
    <dgm:pt modelId="{852D8975-61CA-4CA3-9A7B-CC4EBC5C65E6}" type="pres">
      <dgm:prSet presAssocID="{B612AE78-5767-4ABA-B1F8-790EB051B1D8}" presName="Name0" presStyleCnt="0">
        <dgm:presLayoutVars>
          <dgm:chMax val="7"/>
          <dgm:chPref val="7"/>
          <dgm:dir/>
        </dgm:presLayoutVars>
      </dgm:prSet>
      <dgm:spPr/>
    </dgm:pt>
    <dgm:pt modelId="{611F8E57-360B-46E9-A444-C419C9D487F7}" type="pres">
      <dgm:prSet presAssocID="{B612AE78-5767-4ABA-B1F8-790EB051B1D8}" presName="Name1" presStyleCnt="0"/>
      <dgm:spPr/>
    </dgm:pt>
    <dgm:pt modelId="{75DE2C6A-F617-4C32-82FA-597BA8E319DA}" type="pres">
      <dgm:prSet presAssocID="{B612AE78-5767-4ABA-B1F8-790EB051B1D8}" presName="cycle" presStyleCnt="0"/>
      <dgm:spPr/>
    </dgm:pt>
    <dgm:pt modelId="{13BF675C-B44E-4C31-9688-83BB04283534}" type="pres">
      <dgm:prSet presAssocID="{B612AE78-5767-4ABA-B1F8-790EB051B1D8}" presName="srcNode" presStyleLbl="node1" presStyleIdx="0" presStyleCnt="5"/>
      <dgm:spPr/>
    </dgm:pt>
    <dgm:pt modelId="{379AB402-3013-452F-ABAF-2EAEB5154588}" type="pres">
      <dgm:prSet presAssocID="{B612AE78-5767-4ABA-B1F8-790EB051B1D8}" presName="conn" presStyleLbl="parChTrans1D2" presStyleIdx="0" presStyleCnt="1"/>
      <dgm:spPr/>
    </dgm:pt>
    <dgm:pt modelId="{F9291685-7765-47C7-96CD-FEAF3586B329}" type="pres">
      <dgm:prSet presAssocID="{B612AE78-5767-4ABA-B1F8-790EB051B1D8}" presName="extraNode" presStyleLbl="node1" presStyleIdx="0" presStyleCnt="5"/>
      <dgm:spPr/>
    </dgm:pt>
    <dgm:pt modelId="{ED5AE125-F397-491F-8801-0EB5A5139B01}" type="pres">
      <dgm:prSet presAssocID="{B612AE78-5767-4ABA-B1F8-790EB051B1D8}" presName="dstNode" presStyleLbl="node1" presStyleIdx="0" presStyleCnt="5"/>
      <dgm:spPr/>
    </dgm:pt>
    <dgm:pt modelId="{BF60AD6B-254C-4577-848B-5CCB62933B43}" type="pres">
      <dgm:prSet presAssocID="{14A2FC79-90C6-49F1-8FAA-49F9EA3AED9C}" presName="text_1" presStyleLbl="node1" presStyleIdx="0" presStyleCnt="5">
        <dgm:presLayoutVars>
          <dgm:bulletEnabled val="1"/>
        </dgm:presLayoutVars>
      </dgm:prSet>
      <dgm:spPr/>
    </dgm:pt>
    <dgm:pt modelId="{F65BA863-176A-4EF9-B049-2960B28CB60A}" type="pres">
      <dgm:prSet presAssocID="{14A2FC79-90C6-49F1-8FAA-49F9EA3AED9C}" presName="accent_1" presStyleCnt="0"/>
      <dgm:spPr/>
    </dgm:pt>
    <dgm:pt modelId="{C58B986B-5A7A-4766-BF57-7344FFE54583}" type="pres">
      <dgm:prSet presAssocID="{14A2FC79-90C6-49F1-8FAA-49F9EA3AED9C}" presName="accentRepeatNode" presStyleLbl="solidFgAcc1" presStyleIdx="0" presStyleCnt="5"/>
      <dgm:spPr>
        <a:solidFill>
          <a:schemeClr val="bg1"/>
        </a:solidFill>
        <a:ln>
          <a:solidFill>
            <a:schemeClr val="tx2">
              <a:lumMod val="75000"/>
            </a:schemeClr>
          </a:solidFill>
        </a:ln>
      </dgm:spPr>
    </dgm:pt>
    <dgm:pt modelId="{57F38195-9C38-4B6A-BB73-6262A2F3DA63}" type="pres">
      <dgm:prSet presAssocID="{311BA524-FCE6-41D7-B653-45F81E77AF7B}" presName="text_2" presStyleLbl="node1" presStyleIdx="1" presStyleCnt="5">
        <dgm:presLayoutVars>
          <dgm:bulletEnabled val="1"/>
        </dgm:presLayoutVars>
      </dgm:prSet>
      <dgm:spPr/>
    </dgm:pt>
    <dgm:pt modelId="{8F6FA0F7-8037-4163-9BC0-20595DC5EE98}" type="pres">
      <dgm:prSet presAssocID="{311BA524-FCE6-41D7-B653-45F81E77AF7B}" presName="accent_2" presStyleCnt="0"/>
      <dgm:spPr/>
    </dgm:pt>
    <dgm:pt modelId="{FE721B9D-5E5B-447D-88BF-D62A66EE9916}" type="pres">
      <dgm:prSet presAssocID="{311BA524-FCE6-41D7-B653-45F81E77AF7B}" presName="accentRepeatNode" presStyleLbl="solidFgAcc1" presStyleIdx="1" presStyleCnt="5"/>
      <dgm:spPr>
        <a:ln>
          <a:solidFill>
            <a:schemeClr val="accent1">
              <a:lumMod val="75000"/>
            </a:schemeClr>
          </a:solidFill>
        </a:ln>
      </dgm:spPr>
    </dgm:pt>
    <dgm:pt modelId="{05BA179C-F2A0-4338-BA43-1A833CB160F9}" type="pres">
      <dgm:prSet presAssocID="{D7853A2F-E6AF-4C40-AB2E-C5A10A0CE6E2}" presName="text_3" presStyleLbl="node1" presStyleIdx="2" presStyleCnt="5">
        <dgm:presLayoutVars>
          <dgm:bulletEnabled val="1"/>
        </dgm:presLayoutVars>
      </dgm:prSet>
      <dgm:spPr/>
    </dgm:pt>
    <dgm:pt modelId="{9D70F35B-1E8A-4B47-BCF2-230D95779C4C}" type="pres">
      <dgm:prSet presAssocID="{D7853A2F-E6AF-4C40-AB2E-C5A10A0CE6E2}" presName="accent_3" presStyleCnt="0"/>
      <dgm:spPr/>
    </dgm:pt>
    <dgm:pt modelId="{3D832CB9-22C7-4922-921A-193480F32526}" type="pres">
      <dgm:prSet presAssocID="{D7853A2F-E6AF-4C40-AB2E-C5A10A0CE6E2}" presName="accentRepeatNode" presStyleLbl="solidFgAcc1" presStyleIdx="2" presStyleCnt="5"/>
      <dgm:spPr>
        <a:ln>
          <a:solidFill>
            <a:schemeClr val="accent1">
              <a:lumMod val="50000"/>
            </a:schemeClr>
          </a:solidFill>
        </a:ln>
      </dgm:spPr>
    </dgm:pt>
    <dgm:pt modelId="{E805D12B-98D4-475A-B9AE-0FC8C8123B28}" type="pres">
      <dgm:prSet presAssocID="{E20EE1BF-6F7D-40B3-9EC6-793B400B06E2}" presName="text_4" presStyleLbl="node1" presStyleIdx="3" presStyleCnt="5">
        <dgm:presLayoutVars>
          <dgm:bulletEnabled val="1"/>
        </dgm:presLayoutVars>
      </dgm:prSet>
      <dgm:spPr/>
    </dgm:pt>
    <dgm:pt modelId="{791A14A2-CFC9-43A0-A2F0-294C8FE16226}" type="pres">
      <dgm:prSet presAssocID="{E20EE1BF-6F7D-40B3-9EC6-793B400B06E2}" presName="accent_4" presStyleCnt="0"/>
      <dgm:spPr/>
    </dgm:pt>
    <dgm:pt modelId="{9561A4CE-C58B-4946-9A0F-5AD674F596EA}" type="pres">
      <dgm:prSet presAssocID="{E20EE1BF-6F7D-40B3-9EC6-793B400B06E2}" presName="accentRepeatNode" presStyleLbl="solidFgAcc1" presStyleIdx="3" presStyleCnt="5"/>
      <dgm:spPr>
        <a:ln>
          <a:solidFill>
            <a:schemeClr val="accent1">
              <a:lumMod val="75000"/>
            </a:schemeClr>
          </a:solidFill>
        </a:ln>
      </dgm:spPr>
    </dgm:pt>
    <dgm:pt modelId="{5ADC4FC7-2EC4-4C19-A649-F6383CA4635F}" type="pres">
      <dgm:prSet presAssocID="{647FA8A9-C323-405D-99F0-25FEA7924C82}" presName="text_5" presStyleLbl="node1" presStyleIdx="4" presStyleCnt="5">
        <dgm:presLayoutVars>
          <dgm:bulletEnabled val="1"/>
        </dgm:presLayoutVars>
      </dgm:prSet>
      <dgm:spPr/>
    </dgm:pt>
    <dgm:pt modelId="{A5621387-6D32-4FC0-8F13-E154B77CFFB0}" type="pres">
      <dgm:prSet presAssocID="{647FA8A9-C323-405D-99F0-25FEA7924C82}" presName="accent_5" presStyleCnt="0"/>
      <dgm:spPr/>
    </dgm:pt>
    <dgm:pt modelId="{3937DFE4-783B-4232-9FD7-1953383FAE9B}" type="pres">
      <dgm:prSet presAssocID="{647FA8A9-C323-405D-99F0-25FEA7924C82}" presName="accentRepeatNode" presStyleLbl="solidFgAcc1" presStyleIdx="4" presStyleCnt="5"/>
      <dgm:spPr>
        <a:solidFill>
          <a:schemeClr val="bg1"/>
        </a:solidFill>
        <a:ln>
          <a:solidFill>
            <a:schemeClr val="tx2">
              <a:lumMod val="75000"/>
            </a:schemeClr>
          </a:solidFill>
        </a:ln>
      </dgm:spPr>
    </dgm:pt>
  </dgm:ptLst>
  <dgm:cxnLst>
    <dgm:cxn modelId="{4DF13203-EA86-429D-A38F-36F2A02EA644}" srcId="{B612AE78-5767-4ABA-B1F8-790EB051B1D8}" destId="{D7853A2F-E6AF-4C40-AB2E-C5A10A0CE6E2}" srcOrd="2" destOrd="0" parTransId="{6EDAAEFE-410C-44B7-BE5E-9AA026859278}" sibTransId="{0BE870E4-C69C-4628-B242-9234E548334D}"/>
    <dgm:cxn modelId="{4FA81F29-D0E8-4304-871D-2D41FC2D1819}" type="presOf" srcId="{D7853A2F-E6AF-4C40-AB2E-C5A10A0CE6E2}" destId="{05BA179C-F2A0-4338-BA43-1A833CB160F9}" srcOrd="0" destOrd="0" presId="urn:microsoft.com/office/officeart/2008/layout/VerticalCurvedList"/>
    <dgm:cxn modelId="{247D8A2A-16FA-4ADB-B17A-4C4A7FED29A8}" srcId="{B612AE78-5767-4ABA-B1F8-790EB051B1D8}" destId="{311BA524-FCE6-41D7-B653-45F81E77AF7B}" srcOrd="1" destOrd="0" parTransId="{C96D5389-A1CB-46D0-9002-776676A04B9B}" sibTransId="{798775E0-E087-490F-AEF9-5164D23867DA}"/>
    <dgm:cxn modelId="{9ED96E31-D309-4350-858B-DD50147A17CA}" srcId="{B612AE78-5767-4ABA-B1F8-790EB051B1D8}" destId="{E20EE1BF-6F7D-40B3-9EC6-793B400B06E2}" srcOrd="3" destOrd="0" parTransId="{EEEB1EC9-029F-46DB-B63F-98D50E20C48D}" sibTransId="{BECC126F-BDBC-4CB8-B15C-55B6B323A206}"/>
    <dgm:cxn modelId="{2274DA71-F3E1-4362-8F69-16F2A3B8F5F9}" srcId="{B612AE78-5767-4ABA-B1F8-790EB051B1D8}" destId="{14A2FC79-90C6-49F1-8FAA-49F9EA3AED9C}" srcOrd="0" destOrd="0" parTransId="{C0230F0C-BA9A-4E6B-834A-49DECC9D37A9}" sibTransId="{EE8661D1-99F3-4981-B570-246E63486EA0}"/>
    <dgm:cxn modelId="{A9622EA1-0BB0-40BD-9911-3E291B12AC45}" srcId="{B612AE78-5767-4ABA-B1F8-790EB051B1D8}" destId="{647FA8A9-C323-405D-99F0-25FEA7924C82}" srcOrd="4" destOrd="0" parTransId="{B06C0FD3-CD81-4E0E-9494-98269A18BAC1}" sibTransId="{4768265E-0E80-451D-88C8-F9DB0E530DD4}"/>
    <dgm:cxn modelId="{4B1030A4-77D3-4705-A88E-3BC172B4E83D}" type="presOf" srcId="{B612AE78-5767-4ABA-B1F8-790EB051B1D8}" destId="{852D8975-61CA-4CA3-9A7B-CC4EBC5C65E6}" srcOrd="0" destOrd="0" presId="urn:microsoft.com/office/officeart/2008/layout/VerticalCurvedList"/>
    <dgm:cxn modelId="{F228A0C2-18DB-478B-9174-27667BFEADD8}" type="presOf" srcId="{311BA524-FCE6-41D7-B653-45F81E77AF7B}" destId="{57F38195-9C38-4B6A-BB73-6262A2F3DA63}" srcOrd="0" destOrd="0" presId="urn:microsoft.com/office/officeart/2008/layout/VerticalCurvedList"/>
    <dgm:cxn modelId="{0AB6A7C5-A8AA-4ECB-AF38-057F70876B24}" type="presOf" srcId="{647FA8A9-C323-405D-99F0-25FEA7924C82}" destId="{5ADC4FC7-2EC4-4C19-A649-F6383CA4635F}" srcOrd="0" destOrd="0" presId="urn:microsoft.com/office/officeart/2008/layout/VerticalCurvedList"/>
    <dgm:cxn modelId="{77A4A9C5-ABDF-4DF9-9C20-3E4DDD86F13F}" type="presOf" srcId="{EE8661D1-99F3-4981-B570-246E63486EA0}" destId="{379AB402-3013-452F-ABAF-2EAEB5154588}" srcOrd="0" destOrd="0" presId="urn:microsoft.com/office/officeart/2008/layout/VerticalCurvedList"/>
    <dgm:cxn modelId="{6DF8D0CA-E7F5-44BA-AA55-9C44D106952B}" type="presOf" srcId="{E20EE1BF-6F7D-40B3-9EC6-793B400B06E2}" destId="{E805D12B-98D4-475A-B9AE-0FC8C8123B28}" srcOrd="0" destOrd="0" presId="urn:microsoft.com/office/officeart/2008/layout/VerticalCurvedList"/>
    <dgm:cxn modelId="{C2CDF3DE-48B9-460E-914B-A96DFCB62CAD}" type="presOf" srcId="{14A2FC79-90C6-49F1-8FAA-49F9EA3AED9C}" destId="{BF60AD6B-254C-4577-848B-5CCB62933B43}" srcOrd="0" destOrd="0" presId="urn:microsoft.com/office/officeart/2008/layout/VerticalCurvedList"/>
    <dgm:cxn modelId="{7609D380-2E57-49FB-8BE8-16C46FB2B516}" type="presParOf" srcId="{852D8975-61CA-4CA3-9A7B-CC4EBC5C65E6}" destId="{611F8E57-360B-46E9-A444-C419C9D487F7}" srcOrd="0" destOrd="0" presId="urn:microsoft.com/office/officeart/2008/layout/VerticalCurvedList"/>
    <dgm:cxn modelId="{5C01A6FE-B30E-4008-9715-528233D0EF0A}" type="presParOf" srcId="{611F8E57-360B-46E9-A444-C419C9D487F7}" destId="{75DE2C6A-F617-4C32-82FA-597BA8E319DA}" srcOrd="0" destOrd="0" presId="urn:microsoft.com/office/officeart/2008/layout/VerticalCurvedList"/>
    <dgm:cxn modelId="{FF06A030-E06C-43C9-A2CC-69DC656252BE}" type="presParOf" srcId="{75DE2C6A-F617-4C32-82FA-597BA8E319DA}" destId="{13BF675C-B44E-4C31-9688-83BB04283534}" srcOrd="0" destOrd="0" presId="urn:microsoft.com/office/officeart/2008/layout/VerticalCurvedList"/>
    <dgm:cxn modelId="{BE67B107-740F-47C5-9914-81A8F7F7BAE6}" type="presParOf" srcId="{75DE2C6A-F617-4C32-82FA-597BA8E319DA}" destId="{379AB402-3013-452F-ABAF-2EAEB5154588}" srcOrd="1" destOrd="0" presId="urn:microsoft.com/office/officeart/2008/layout/VerticalCurvedList"/>
    <dgm:cxn modelId="{923E94D7-63CB-44F6-85F0-D158E90837F2}" type="presParOf" srcId="{75DE2C6A-F617-4C32-82FA-597BA8E319DA}" destId="{F9291685-7765-47C7-96CD-FEAF3586B329}" srcOrd="2" destOrd="0" presId="urn:microsoft.com/office/officeart/2008/layout/VerticalCurvedList"/>
    <dgm:cxn modelId="{4A55D59B-C3E8-4EDD-8623-D9D46124A296}" type="presParOf" srcId="{75DE2C6A-F617-4C32-82FA-597BA8E319DA}" destId="{ED5AE125-F397-491F-8801-0EB5A5139B01}" srcOrd="3" destOrd="0" presId="urn:microsoft.com/office/officeart/2008/layout/VerticalCurvedList"/>
    <dgm:cxn modelId="{B4B5EA44-2EC3-4653-A6A3-16D2B372683C}" type="presParOf" srcId="{611F8E57-360B-46E9-A444-C419C9D487F7}" destId="{BF60AD6B-254C-4577-848B-5CCB62933B43}" srcOrd="1" destOrd="0" presId="urn:microsoft.com/office/officeart/2008/layout/VerticalCurvedList"/>
    <dgm:cxn modelId="{F91F9113-8555-4260-A5E8-B4D53AD345BA}" type="presParOf" srcId="{611F8E57-360B-46E9-A444-C419C9D487F7}" destId="{F65BA863-176A-4EF9-B049-2960B28CB60A}" srcOrd="2" destOrd="0" presId="urn:microsoft.com/office/officeart/2008/layout/VerticalCurvedList"/>
    <dgm:cxn modelId="{A1DACC34-0D8D-485A-98CD-2A3AC8ABFE87}" type="presParOf" srcId="{F65BA863-176A-4EF9-B049-2960B28CB60A}" destId="{C58B986B-5A7A-4766-BF57-7344FFE54583}" srcOrd="0" destOrd="0" presId="urn:microsoft.com/office/officeart/2008/layout/VerticalCurvedList"/>
    <dgm:cxn modelId="{7B2F2FFE-3439-4526-BF66-3C12BFA0B56D}" type="presParOf" srcId="{611F8E57-360B-46E9-A444-C419C9D487F7}" destId="{57F38195-9C38-4B6A-BB73-6262A2F3DA63}" srcOrd="3" destOrd="0" presId="urn:microsoft.com/office/officeart/2008/layout/VerticalCurvedList"/>
    <dgm:cxn modelId="{2911DCBB-5FFA-4953-914A-2479355C52DF}" type="presParOf" srcId="{611F8E57-360B-46E9-A444-C419C9D487F7}" destId="{8F6FA0F7-8037-4163-9BC0-20595DC5EE98}" srcOrd="4" destOrd="0" presId="urn:microsoft.com/office/officeart/2008/layout/VerticalCurvedList"/>
    <dgm:cxn modelId="{745304AC-EAEE-4789-BF04-30733B9D3A9F}" type="presParOf" srcId="{8F6FA0F7-8037-4163-9BC0-20595DC5EE98}" destId="{FE721B9D-5E5B-447D-88BF-D62A66EE9916}" srcOrd="0" destOrd="0" presId="urn:microsoft.com/office/officeart/2008/layout/VerticalCurvedList"/>
    <dgm:cxn modelId="{0E3AB799-7899-4223-9CAA-31285FB4E9CF}" type="presParOf" srcId="{611F8E57-360B-46E9-A444-C419C9D487F7}" destId="{05BA179C-F2A0-4338-BA43-1A833CB160F9}" srcOrd="5" destOrd="0" presId="urn:microsoft.com/office/officeart/2008/layout/VerticalCurvedList"/>
    <dgm:cxn modelId="{35869C80-16E2-4060-B089-69351D754A00}" type="presParOf" srcId="{611F8E57-360B-46E9-A444-C419C9D487F7}" destId="{9D70F35B-1E8A-4B47-BCF2-230D95779C4C}" srcOrd="6" destOrd="0" presId="urn:microsoft.com/office/officeart/2008/layout/VerticalCurvedList"/>
    <dgm:cxn modelId="{038D2B3B-6328-4141-A62C-1993BE6A96A0}" type="presParOf" srcId="{9D70F35B-1E8A-4B47-BCF2-230D95779C4C}" destId="{3D832CB9-22C7-4922-921A-193480F32526}" srcOrd="0" destOrd="0" presId="urn:microsoft.com/office/officeart/2008/layout/VerticalCurvedList"/>
    <dgm:cxn modelId="{3BC69C81-6CEC-4F93-939A-753D0D716F29}" type="presParOf" srcId="{611F8E57-360B-46E9-A444-C419C9D487F7}" destId="{E805D12B-98D4-475A-B9AE-0FC8C8123B28}" srcOrd="7" destOrd="0" presId="urn:microsoft.com/office/officeart/2008/layout/VerticalCurvedList"/>
    <dgm:cxn modelId="{1DDDAA46-5779-4B79-8AD3-A907E9FDCCA6}" type="presParOf" srcId="{611F8E57-360B-46E9-A444-C419C9D487F7}" destId="{791A14A2-CFC9-43A0-A2F0-294C8FE16226}" srcOrd="8" destOrd="0" presId="urn:microsoft.com/office/officeart/2008/layout/VerticalCurvedList"/>
    <dgm:cxn modelId="{DBC2517A-C670-4EAD-89F3-112E681841B6}" type="presParOf" srcId="{791A14A2-CFC9-43A0-A2F0-294C8FE16226}" destId="{9561A4CE-C58B-4946-9A0F-5AD674F596EA}" srcOrd="0" destOrd="0" presId="urn:microsoft.com/office/officeart/2008/layout/VerticalCurvedList"/>
    <dgm:cxn modelId="{8EA2CEDD-6B75-4E8D-8134-BA84CD0ACC1B}" type="presParOf" srcId="{611F8E57-360B-46E9-A444-C419C9D487F7}" destId="{5ADC4FC7-2EC4-4C19-A649-F6383CA4635F}" srcOrd="9" destOrd="0" presId="urn:microsoft.com/office/officeart/2008/layout/VerticalCurvedList"/>
    <dgm:cxn modelId="{9297960E-325A-48DE-B0F6-508818D4A850}" type="presParOf" srcId="{611F8E57-360B-46E9-A444-C419C9D487F7}" destId="{A5621387-6D32-4FC0-8F13-E154B77CFFB0}" srcOrd="10" destOrd="0" presId="urn:microsoft.com/office/officeart/2008/layout/VerticalCurvedList"/>
    <dgm:cxn modelId="{C15824DB-3ADE-449D-B303-442FC279981C}" type="presParOf" srcId="{A5621387-6D32-4FC0-8F13-E154B77CFFB0}" destId="{3937DFE4-783B-4232-9FD7-1953383FAE9B}" srcOrd="0" destOrd="0" presId="urn:microsoft.com/office/officeart/2008/layout/VerticalCurvedList"/>
  </dgm:cxnLst>
  <dgm:bg>
    <a:effectLst>
      <a:softEdge rad="0"/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AE721E0-8AD5-4A15-A22B-22C58FD6DF5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504E389-A28A-4D87-ADA8-877DF1239B4E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pPr algn="ctr"/>
          <a:r>
            <a:rPr lang="en-US" sz="1800" b="1">
              <a:solidFill>
                <a:schemeClr val="tx1"/>
              </a:solidFill>
              <a:latin typeface="Poppins"/>
              <a:cs typeface="Poppins"/>
            </a:rPr>
            <a:t>Replacement</a:t>
          </a:r>
          <a:r>
            <a:rPr lang="en-US" sz="1800" b="0" i="0" baseline="0">
              <a:solidFill>
                <a:schemeClr val="tx1"/>
              </a:solidFill>
              <a:latin typeface="Poppins"/>
              <a:cs typeface="Poppins"/>
            </a:rPr>
            <a:t>	</a:t>
          </a:r>
          <a:endParaRPr lang="it-IT" sz="180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ED879E14-F7CF-4947-836B-667E27DB7835}" type="parTrans" cxnId="{74E4E0DF-BC38-4014-9A7F-B60C15E1AD23}">
      <dgm:prSet/>
      <dgm:spPr/>
      <dgm:t>
        <a:bodyPr/>
        <a:lstStyle/>
        <a:p>
          <a:endParaRPr lang="it-IT"/>
        </a:p>
      </dgm:t>
    </dgm:pt>
    <dgm:pt modelId="{7AB9546A-E16E-49ED-BE53-2163E524BF26}" type="sibTrans" cxnId="{74E4E0DF-BC38-4014-9A7F-B60C15E1AD23}">
      <dgm:prSet/>
      <dgm:spPr/>
      <dgm:t>
        <a:bodyPr/>
        <a:lstStyle/>
        <a:p>
          <a:endParaRPr lang="it-IT"/>
        </a:p>
      </dgm:t>
    </dgm:pt>
    <dgm:pt modelId="{E0E7B0A7-5F93-43E9-B4B8-270B841D2CB3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ctr" rtl="0"/>
          <a:r>
            <a:rPr lang="en-US" sz="1800" b="1" i="0" baseline="0">
              <a:solidFill>
                <a:schemeClr val="tx1"/>
              </a:solidFill>
              <a:latin typeface="Poppins"/>
              <a:cs typeface="Poppins"/>
            </a:rPr>
            <a:t>Reduction</a:t>
          </a:r>
          <a:r>
            <a:rPr lang="en-US" sz="1800" b="1">
              <a:solidFill>
                <a:schemeClr val="tx1"/>
              </a:solidFill>
              <a:latin typeface="Poppins"/>
              <a:cs typeface="Poppins"/>
            </a:rPr>
            <a:t> &amp; Refinement</a:t>
          </a:r>
          <a:endParaRPr lang="it-IT" sz="1800" b="1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D015EC3C-434E-4585-9BAB-69B441AF2547}" type="parTrans" cxnId="{06AA1DE6-274B-46C2-86A1-4271EDD45CEE}">
      <dgm:prSet/>
      <dgm:spPr/>
      <dgm:t>
        <a:bodyPr/>
        <a:lstStyle/>
        <a:p>
          <a:endParaRPr lang="it-IT"/>
        </a:p>
      </dgm:t>
    </dgm:pt>
    <dgm:pt modelId="{F0EBFA3A-2B8F-4FA6-8AB2-610B21DF8195}" type="sibTrans" cxnId="{06AA1DE6-274B-46C2-86A1-4271EDD45CEE}">
      <dgm:prSet/>
      <dgm:spPr/>
      <dgm:t>
        <a:bodyPr/>
        <a:lstStyle/>
        <a:p>
          <a:endParaRPr lang="it-IT"/>
        </a:p>
      </dgm:t>
    </dgm:pt>
    <dgm:pt modelId="{4703E713-EEC0-4887-9487-33085474A4D6}">
      <dgm:prSet custT="1"/>
      <dgm:spPr>
        <a:solidFill>
          <a:schemeClr val="bg1">
            <a:lumMod val="95000"/>
            <a:alpha val="90000"/>
          </a:schemeClr>
        </a:solidFill>
        <a:ln>
          <a:solidFill>
            <a:schemeClr val="bg1">
              <a:lumMod val="85000"/>
              <a:alpha val="90000"/>
            </a:schemeClr>
          </a:solidFill>
        </a:ln>
      </dgm:spPr>
      <dgm:t>
        <a:bodyPr anchor="ctr"/>
        <a:lstStyle/>
        <a:p>
          <a:pPr rtl="0"/>
          <a:r>
            <a:rPr lang="en-US" sz="1600" b="0" i="0" baseline="0">
              <a:latin typeface="Poppins" panose="00000500000000000000" pitchFamily="2" charset="0"/>
              <a:cs typeface="Poppins" panose="00000500000000000000" pitchFamily="2" charset="0"/>
            </a:rPr>
            <a:t>Preliminary drug screenings in vitro to refine the design of subsequent in vivo experiments and potentially reduce the number of animals required for later-stage validation by narrowing down drug candidates and optimizing dosage ranges</a:t>
          </a:r>
          <a:endParaRPr lang="en-US" sz="1600" b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612F7AF1-6C10-4B72-929F-7AEFDEBC6F90}" type="parTrans" cxnId="{E7A3973D-8932-4B1C-B672-4434D105BCE7}">
      <dgm:prSet/>
      <dgm:spPr/>
      <dgm:t>
        <a:bodyPr/>
        <a:lstStyle/>
        <a:p>
          <a:endParaRPr lang="it-IT"/>
        </a:p>
      </dgm:t>
    </dgm:pt>
    <dgm:pt modelId="{A080F38D-BF6E-4595-8506-02C65927E15D}" type="sibTrans" cxnId="{E7A3973D-8932-4B1C-B672-4434D105BCE7}">
      <dgm:prSet/>
      <dgm:spPr/>
      <dgm:t>
        <a:bodyPr/>
        <a:lstStyle/>
        <a:p>
          <a:endParaRPr lang="it-IT"/>
        </a:p>
      </dgm:t>
    </dgm:pt>
    <dgm:pt modelId="{4CE60ED0-E6A0-40EA-98F3-4E839FA7D498}">
      <dgm:prSet custT="1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 anchor="ctr"/>
        <a:lstStyle/>
        <a:p>
          <a:pPr rtl="0"/>
          <a:r>
            <a:rPr lang="en-US" sz="1600" b="0" i="0" baseline="0" dirty="0">
              <a:solidFill>
                <a:schemeClr val="tx1"/>
              </a:solidFill>
              <a:latin typeface="Poppins"/>
              <a:cs typeface="Poppins"/>
            </a:rPr>
            <a:t>Fully human model with no animal-derived components: use of cell-line derived human collagen I and TY10, IM-HA and IM-HBVP cell lines, with efforts to utilize FBS and animal products-free mediums for their culture</a:t>
          </a:r>
          <a:endParaRPr lang="it-IT" sz="1600" dirty="0">
            <a:solidFill>
              <a:schemeClr val="tx1"/>
            </a:solidFill>
            <a:latin typeface="Poppins"/>
            <a:cs typeface="Poppins"/>
          </a:endParaRPr>
        </a:p>
      </dgm:t>
    </dgm:pt>
    <dgm:pt modelId="{E795EAAC-6312-4881-B541-8790BABC7D7E}" type="parTrans" cxnId="{43FD55D6-1A4D-45FE-89A1-B677229D3543}">
      <dgm:prSet/>
      <dgm:spPr/>
      <dgm:t>
        <a:bodyPr/>
        <a:lstStyle/>
        <a:p>
          <a:endParaRPr lang="it-IT"/>
        </a:p>
      </dgm:t>
    </dgm:pt>
    <dgm:pt modelId="{E140CE73-4677-4B48-8C10-F6552DE06D84}" type="sibTrans" cxnId="{43FD55D6-1A4D-45FE-89A1-B677229D3543}">
      <dgm:prSet/>
      <dgm:spPr/>
      <dgm:t>
        <a:bodyPr/>
        <a:lstStyle/>
        <a:p>
          <a:endParaRPr lang="it-IT"/>
        </a:p>
      </dgm:t>
    </dgm:pt>
    <dgm:pt modelId="{7717A6FD-D4A2-4899-9474-C3F3EC92E44C}" type="pres">
      <dgm:prSet presAssocID="{DAE721E0-8AD5-4A15-A22B-22C58FD6DF59}" presName="linear" presStyleCnt="0">
        <dgm:presLayoutVars>
          <dgm:animLvl val="lvl"/>
          <dgm:resizeHandles val="exact"/>
        </dgm:presLayoutVars>
      </dgm:prSet>
      <dgm:spPr/>
    </dgm:pt>
    <dgm:pt modelId="{0D816C75-4B03-4B1C-8A8E-AF07808FA86C}" type="pres">
      <dgm:prSet presAssocID="{7504E389-A28A-4D87-ADA8-877DF1239B4E}" presName="parentText" presStyleLbl="node1" presStyleIdx="0" presStyleCnt="2" custScaleY="60400">
        <dgm:presLayoutVars>
          <dgm:chMax val="0"/>
          <dgm:bulletEnabled val="1"/>
        </dgm:presLayoutVars>
      </dgm:prSet>
      <dgm:spPr/>
    </dgm:pt>
    <dgm:pt modelId="{4026F6A3-4F60-4247-89E6-90D01A07EFF3}" type="pres">
      <dgm:prSet presAssocID="{7504E389-A28A-4D87-ADA8-877DF1239B4E}" presName="childText" presStyleLbl="revTx" presStyleIdx="0" presStyleCnt="2" custScaleY="119668">
        <dgm:presLayoutVars>
          <dgm:bulletEnabled val="1"/>
        </dgm:presLayoutVars>
      </dgm:prSet>
      <dgm:spPr/>
    </dgm:pt>
    <dgm:pt modelId="{CA74AA7B-8158-477A-B317-61370972F8B6}" type="pres">
      <dgm:prSet presAssocID="{E0E7B0A7-5F93-43E9-B4B8-270B841D2CB3}" presName="parentText" presStyleLbl="node1" presStyleIdx="1" presStyleCnt="2" custScaleY="59491">
        <dgm:presLayoutVars>
          <dgm:chMax val="0"/>
          <dgm:bulletEnabled val="1"/>
        </dgm:presLayoutVars>
      </dgm:prSet>
      <dgm:spPr/>
    </dgm:pt>
    <dgm:pt modelId="{F3F444A8-DE02-468E-BD1F-0AC2CD9785B3}" type="pres">
      <dgm:prSet presAssocID="{E0E7B0A7-5F93-43E9-B4B8-270B841D2CB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3F67301-CA34-4814-BB92-9A70ADBE4482}" type="presOf" srcId="{4703E713-EEC0-4887-9487-33085474A4D6}" destId="{F3F444A8-DE02-468E-BD1F-0AC2CD9785B3}" srcOrd="0" destOrd="0" presId="urn:microsoft.com/office/officeart/2005/8/layout/vList2"/>
    <dgm:cxn modelId="{E7A3973D-8932-4B1C-B672-4434D105BCE7}" srcId="{E0E7B0A7-5F93-43E9-B4B8-270B841D2CB3}" destId="{4703E713-EEC0-4887-9487-33085474A4D6}" srcOrd="0" destOrd="0" parTransId="{612F7AF1-6C10-4B72-929F-7AEFDEBC6F90}" sibTransId="{A080F38D-BF6E-4595-8506-02C65927E15D}"/>
    <dgm:cxn modelId="{D5A5DC62-A272-4FB6-A076-9B7A77C982AC}" type="presOf" srcId="{4CE60ED0-E6A0-40EA-98F3-4E839FA7D498}" destId="{4026F6A3-4F60-4247-89E6-90D01A07EFF3}" srcOrd="0" destOrd="0" presId="urn:microsoft.com/office/officeart/2005/8/layout/vList2"/>
    <dgm:cxn modelId="{8B946564-2165-480F-BDBD-59BD0D04CC38}" type="presOf" srcId="{7504E389-A28A-4D87-ADA8-877DF1239B4E}" destId="{0D816C75-4B03-4B1C-8A8E-AF07808FA86C}" srcOrd="0" destOrd="0" presId="urn:microsoft.com/office/officeart/2005/8/layout/vList2"/>
    <dgm:cxn modelId="{1DBC699E-ABAD-4D3D-9ECA-99A6C18AAD4B}" type="presOf" srcId="{E0E7B0A7-5F93-43E9-B4B8-270B841D2CB3}" destId="{CA74AA7B-8158-477A-B317-61370972F8B6}" srcOrd="0" destOrd="0" presId="urn:microsoft.com/office/officeart/2005/8/layout/vList2"/>
    <dgm:cxn modelId="{43FD55D6-1A4D-45FE-89A1-B677229D3543}" srcId="{7504E389-A28A-4D87-ADA8-877DF1239B4E}" destId="{4CE60ED0-E6A0-40EA-98F3-4E839FA7D498}" srcOrd="0" destOrd="0" parTransId="{E795EAAC-6312-4881-B541-8790BABC7D7E}" sibTransId="{E140CE73-4677-4B48-8C10-F6552DE06D84}"/>
    <dgm:cxn modelId="{74E4E0DF-BC38-4014-9A7F-B60C15E1AD23}" srcId="{DAE721E0-8AD5-4A15-A22B-22C58FD6DF59}" destId="{7504E389-A28A-4D87-ADA8-877DF1239B4E}" srcOrd="0" destOrd="0" parTransId="{ED879E14-F7CF-4947-836B-667E27DB7835}" sibTransId="{7AB9546A-E16E-49ED-BE53-2163E524BF26}"/>
    <dgm:cxn modelId="{06AA1DE6-274B-46C2-86A1-4271EDD45CEE}" srcId="{DAE721E0-8AD5-4A15-A22B-22C58FD6DF59}" destId="{E0E7B0A7-5F93-43E9-B4B8-270B841D2CB3}" srcOrd="1" destOrd="0" parTransId="{D015EC3C-434E-4585-9BAB-69B441AF2547}" sibTransId="{F0EBFA3A-2B8F-4FA6-8AB2-610B21DF8195}"/>
    <dgm:cxn modelId="{F7B148FC-9E04-4517-BD2A-2C09035A39C0}" type="presOf" srcId="{DAE721E0-8AD5-4A15-A22B-22C58FD6DF59}" destId="{7717A6FD-D4A2-4899-9474-C3F3EC92E44C}" srcOrd="0" destOrd="0" presId="urn:microsoft.com/office/officeart/2005/8/layout/vList2"/>
    <dgm:cxn modelId="{DB234650-B1A3-4093-98CA-A488E0B4D181}" type="presParOf" srcId="{7717A6FD-D4A2-4899-9474-C3F3EC92E44C}" destId="{0D816C75-4B03-4B1C-8A8E-AF07808FA86C}" srcOrd="0" destOrd="0" presId="urn:microsoft.com/office/officeart/2005/8/layout/vList2"/>
    <dgm:cxn modelId="{C52E3DEA-0690-4925-A239-7EFC2A2E5B82}" type="presParOf" srcId="{7717A6FD-D4A2-4899-9474-C3F3EC92E44C}" destId="{4026F6A3-4F60-4247-89E6-90D01A07EFF3}" srcOrd="1" destOrd="0" presId="urn:microsoft.com/office/officeart/2005/8/layout/vList2"/>
    <dgm:cxn modelId="{BC63666A-EEB2-4DDC-8827-7B0A094AAAD0}" type="presParOf" srcId="{7717A6FD-D4A2-4899-9474-C3F3EC92E44C}" destId="{CA74AA7B-8158-477A-B317-61370972F8B6}" srcOrd="2" destOrd="0" presId="urn:microsoft.com/office/officeart/2005/8/layout/vList2"/>
    <dgm:cxn modelId="{52843E98-F039-4AFD-8EFA-009F36C9964F}" type="presParOf" srcId="{7717A6FD-D4A2-4899-9474-C3F3EC92E44C}" destId="{F3F444A8-DE02-468E-BD1F-0AC2CD9785B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0A5AF38-2F0A-4576-9A78-EC577148CE3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52EDD33-E6F3-4578-9962-BC3E79D85ED1}">
      <dgm:prSet custT="1"/>
      <dgm:spPr>
        <a:solidFill>
          <a:srgbClr val="FF5050"/>
        </a:solidFill>
      </dgm:spPr>
      <dgm:t>
        <a:bodyPr/>
        <a:lstStyle/>
        <a:p>
          <a:pPr algn="ctr"/>
          <a:r>
            <a:rPr lang="en-US" sz="1800" b="1">
              <a:latin typeface="Poppins" panose="00000500000000000000" pitchFamily="2" charset="0"/>
              <a:cs typeface="Poppins" panose="00000500000000000000" pitchFamily="2" charset="0"/>
            </a:rPr>
            <a:t>Outcome</a:t>
          </a:r>
          <a:endParaRPr lang="it-IT" sz="1800" b="1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B4E407E8-B319-442B-B04B-45138A8968E7}" type="parTrans" cxnId="{6EB377D2-45BB-4B51-9EB2-EB7C7842085E}">
      <dgm:prSet/>
      <dgm:spPr/>
      <dgm:t>
        <a:bodyPr/>
        <a:lstStyle/>
        <a:p>
          <a:endParaRPr lang="it-IT"/>
        </a:p>
      </dgm:t>
    </dgm:pt>
    <dgm:pt modelId="{AE5E006C-4DEC-4CBB-B31A-530FC43C740F}" type="sibTrans" cxnId="{6EB377D2-45BB-4B51-9EB2-EB7C7842085E}">
      <dgm:prSet/>
      <dgm:spPr/>
      <dgm:t>
        <a:bodyPr/>
        <a:lstStyle/>
        <a:p>
          <a:endParaRPr lang="it-IT"/>
        </a:p>
      </dgm:t>
    </dgm:pt>
    <dgm:pt modelId="{FD180206-3FB6-47C5-A343-C80E395124B5}">
      <dgm:prSet custT="1"/>
      <dgm:spPr>
        <a:solidFill>
          <a:srgbClr val="F9D7CB"/>
        </a:solidFill>
      </dgm:spPr>
      <dgm:t>
        <a:bodyPr anchor="ctr"/>
        <a:lstStyle/>
        <a:p>
          <a:r>
            <a:rPr lang="en-US" sz="1600">
              <a:latin typeface="Poppins" panose="00000500000000000000" pitchFamily="2" charset="0"/>
              <a:cs typeface="Poppins" panose="00000500000000000000" pitchFamily="2" charset="0"/>
            </a:rPr>
            <a:t>Ethical, robust, and scalable alternative to animal-based BBB research and drug screening</a:t>
          </a:r>
          <a:endParaRPr lang="it-IT" sz="16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A4A64822-03BD-4274-B730-76BE9EA2AB0F}" type="parTrans" cxnId="{8321281D-9FA5-4EF6-AD28-E5A48C33D455}">
      <dgm:prSet/>
      <dgm:spPr/>
      <dgm:t>
        <a:bodyPr/>
        <a:lstStyle/>
        <a:p>
          <a:endParaRPr lang="it-IT"/>
        </a:p>
      </dgm:t>
    </dgm:pt>
    <dgm:pt modelId="{0DD79C4D-9B90-41E0-B205-4CC0A7CF893F}" type="sibTrans" cxnId="{8321281D-9FA5-4EF6-AD28-E5A48C33D455}">
      <dgm:prSet/>
      <dgm:spPr/>
      <dgm:t>
        <a:bodyPr/>
        <a:lstStyle/>
        <a:p>
          <a:endParaRPr lang="it-IT"/>
        </a:p>
      </dgm:t>
    </dgm:pt>
    <dgm:pt modelId="{70315366-C491-4C5B-BDE6-711ED6A15A50}" type="pres">
      <dgm:prSet presAssocID="{20A5AF38-2F0A-4576-9A78-EC577148CE35}" presName="linear" presStyleCnt="0">
        <dgm:presLayoutVars>
          <dgm:animLvl val="lvl"/>
          <dgm:resizeHandles val="exact"/>
        </dgm:presLayoutVars>
      </dgm:prSet>
      <dgm:spPr/>
    </dgm:pt>
    <dgm:pt modelId="{C212FCAF-1B9B-448D-8823-E2CF622148C0}" type="pres">
      <dgm:prSet presAssocID="{852EDD33-E6F3-4578-9962-BC3E79D85ED1}" presName="parentText" presStyleLbl="node1" presStyleIdx="0" presStyleCnt="1" custScaleY="174320">
        <dgm:presLayoutVars>
          <dgm:chMax val="0"/>
          <dgm:bulletEnabled val="1"/>
        </dgm:presLayoutVars>
      </dgm:prSet>
      <dgm:spPr/>
    </dgm:pt>
    <dgm:pt modelId="{A2A35525-7E83-4E74-97AC-1AB3D7FEA0C3}" type="pres">
      <dgm:prSet presAssocID="{852EDD33-E6F3-4578-9962-BC3E79D85ED1}" presName="childText" presStyleLbl="revTx" presStyleIdx="0" presStyleCnt="1" custScaleY="1734780">
        <dgm:presLayoutVars>
          <dgm:bulletEnabled val="1"/>
        </dgm:presLayoutVars>
      </dgm:prSet>
      <dgm:spPr/>
    </dgm:pt>
  </dgm:ptLst>
  <dgm:cxnLst>
    <dgm:cxn modelId="{8321281D-9FA5-4EF6-AD28-E5A48C33D455}" srcId="{852EDD33-E6F3-4578-9962-BC3E79D85ED1}" destId="{FD180206-3FB6-47C5-A343-C80E395124B5}" srcOrd="0" destOrd="0" parTransId="{A4A64822-03BD-4274-B730-76BE9EA2AB0F}" sibTransId="{0DD79C4D-9B90-41E0-B205-4CC0A7CF893F}"/>
    <dgm:cxn modelId="{1149B269-4864-4503-A3B0-B8D5B9A862C1}" type="presOf" srcId="{20A5AF38-2F0A-4576-9A78-EC577148CE35}" destId="{70315366-C491-4C5B-BDE6-711ED6A15A50}" srcOrd="0" destOrd="0" presId="urn:microsoft.com/office/officeart/2005/8/layout/vList2"/>
    <dgm:cxn modelId="{B460D5AE-20C8-4C2E-BF9B-715574000FA4}" type="presOf" srcId="{FD180206-3FB6-47C5-A343-C80E395124B5}" destId="{A2A35525-7E83-4E74-97AC-1AB3D7FEA0C3}" srcOrd="0" destOrd="0" presId="urn:microsoft.com/office/officeart/2005/8/layout/vList2"/>
    <dgm:cxn modelId="{6EB377D2-45BB-4B51-9EB2-EB7C7842085E}" srcId="{20A5AF38-2F0A-4576-9A78-EC577148CE35}" destId="{852EDD33-E6F3-4578-9962-BC3E79D85ED1}" srcOrd="0" destOrd="0" parTransId="{B4E407E8-B319-442B-B04B-45138A8968E7}" sibTransId="{AE5E006C-4DEC-4CBB-B31A-530FC43C740F}"/>
    <dgm:cxn modelId="{B3FB47D6-AE87-49CE-A201-65DD84659EEE}" type="presOf" srcId="{852EDD33-E6F3-4578-9962-BC3E79D85ED1}" destId="{C212FCAF-1B9B-448D-8823-E2CF622148C0}" srcOrd="0" destOrd="0" presId="urn:microsoft.com/office/officeart/2005/8/layout/vList2"/>
    <dgm:cxn modelId="{E16B33D0-4BB8-4239-8357-1A7B3D996293}" type="presParOf" srcId="{70315366-C491-4C5B-BDE6-711ED6A15A50}" destId="{C212FCAF-1B9B-448D-8823-E2CF622148C0}" srcOrd="0" destOrd="0" presId="urn:microsoft.com/office/officeart/2005/8/layout/vList2"/>
    <dgm:cxn modelId="{F42645C8-7E29-4873-A3E5-37967E46EEA1}" type="presParOf" srcId="{70315366-C491-4C5B-BDE6-711ED6A15A50}" destId="{A2A35525-7E83-4E74-97AC-1AB3D7FEA0C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A04962E-42C3-4124-9C14-CB9CD7F4E367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C840F44-0379-46F3-8CA3-AB260B738313}">
      <dgm:prSet/>
      <dgm:spPr>
        <a:solidFill>
          <a:srgbClr val="FF5050"/>
        </a:solidFill>
      </dgm:spPr>
      <dgm:t>
        <a:bodyPr/>
        <a:lstStyle/>
        <a:p>
          <a:r>
            <a:rPr lang="it-IT" b="1" dirty="0">
              <a:solidFill>
                <a:schemeClr val="tx1"/>
              </a:solidFill>
              <a:latin typeface="Poppins"/>
              <a:cs typeface="Poppins"/>
            </a:rPr>
            <a:t>Scientific Innovation</a:t>
          </a:r>
        </a:p>
      </dgm:t>
    </dgm:pt>
    <dgm:pt modelId="{15F1698F-AAF5-4E2C-8AE2-1CBE9E6DA75B}" type="parTrans" cxnId="{65E5038E-4B9C-4F4F-848C-3CB965205989}">
      <dgm:prSet/>
      <dgm:spPr/>
      <dgm:t>
        <a:bodyPr/>
        <a:lstStyle/>
        <a:p>
          <a:endParaRPr lang="it-IT"/>
        </a:p>
      </dgm:t>
    </dgm:pt>
    <dgm:pt modelId="{2E53E263-EFB5-4EF2-BF35-8355E100EA60}" type="sibTrans" cxnId="{65E5038E-4B9C-4F4F-848C-3CB965205989}">
      <dgm:prSet/>
      <dgm:spPr/>
      <dgm:t>
        <a:bodyPr/>
        <a:lstStyle/>
        <a:p>
          <a:endParaRPr lang="it-IT"/>
        </a:p>
      </dgm:t>
    </dgm:pt>
    <dgm:pt modelId="{31322403-DEAD-4E5D-8493-007611E6E588}">
      <dgm:prSet custT="1"/>
      <dgm:spPr>
        <a:solidFill>
          <a:srgbClr val="F9D7CB"/>
        </a:solidFill>
        <a:ln>
          <a:solidFill>
            <a:schemeClr val="bg1"/>
          </a:solidFill>
        </a:ln>
      </dgm:spPr>
      <dgm:t>
        <a:bodyPr/>
        <a:lstStyle/>
        <a:p>
          <a:r>
            <a:rPr lang="it-IT" sz="1300" dirty="0">
              <a:solidFill>
                <a:schemeClr val="tx1"/>
              </a:solidFill>
              <a:latin typeface="Poppins"/>
              <a:cs typeface="Poppins"/>
            </a:rPr>
            <a:t>Human-</a:t>
          </a:r>
          <a:r>
            <a:rPr lang="it-IT" sz="1300" dirty="0" err="1">
              <a:solidFill>
                <a:schemeClr val="tx1"/>
              </a:solidFill>
              <a:latin typeface="Poppins"/>
              <a:cs typeface="Poppins"/>
            </a:rPr>
            <a:t>based</a:t>
          </a:r>
          <a:r>
            <a:rPr lang="it-IT" sz="1300" dirty="0">
              <a:solidFill>
                <a:schemeClr val="tx1"/>
              </a:solidFill>
              <a:latin typeface="Poppins"/>
              <a:cs typeface="Poppins"/>
            </a:rPr>
            <a:t> BBB model </a:t>
          </a:r>
          <a:r>
            <a:rPr lang="it-IT" sz="1300" dirty="0" err="1">
              <a:solidFill>
                <a:schemeClr val="tx1"/>
              </a:solidFill>
              <a:latin typeface="Poppins"/>
              <a:cs typeface="Poppins"/>
            </a:rPr>
            <a:t>mimicking</a:t>
          </a:r>
          <a:r>
            <a:rPr lang="it-IT" sz="1300" dirty="0">
              <a:solidFill>
                <a:schemeClr val="tx1"/>
              </a:solidFill>
              <a:latin typeface="Poppins"/>
              <a:cs typeface="Poppins"/>
            </a:rPr>
            <a:t> MS </a:t>
          </a:r>
          <a:r>
            <a:rPr lang="it-IT" sz="1300" dirty="0" err="1">
              <a:solidFill>
                <a:schemeClr val="tx1"/>
              </a:solidFill>
              <a:latin typeface="Poppins"/>
              <a:cs typeface="Poppins"/>
            </a:rPr>
            <a:t>pathological</a:t>
          </a:r>
          <a:r>
            <a:rPr lang="it-IT" sz="1300" dirty="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300" dirty="0" err="1">
              <a:solidFill>
                <a:schemeClr val="tx1"/>
              </a:solidFill>
              <a:latin typeface="Poppins"/>
              <a:cs typeface="Poppins"/>
            </a:rPr>
            <a:t>permeability</a:t>
          </a:r>
          <a:r>
            <a:rPr lang="it-IT" sz="1300" dirty="0">
              <a:solidFill>
                <a:schemeClr val="tx1"/>
              </a:solidFill>
              <a:latin typeface="Poppins"/>
              <a:cs typeface="Poppins"/>
            </a:rPr>
            <a:t> </a:t>
          </a:r>
        </a:p>
      </dgm:t>
    </dgm:pt>
    <dgm:pt modelId="{1F8B0BAF-9695-433A-B196-44785262EDB8}" type="parTrans" cxnId="{CB7EE2AE-2DB1-4DE1-B9E8-A0961F3613FC}">
      <dgm:prSet/>
      <dgm:spPr/>
      <dgm:t>
        <a:bodyPr/>
        <a:lstStyle/>
        <a:p>
          <a:endParaRPr lang="it-IT"/>
        </a:p>
      </dgm:t>
    </dgm:pt>
    <dgm:pt modelId="{B8E516E7-6EA5-46DC-8616-AB91E181813C}" type="sibTrans" cxnId="{CB7EE2AE-2DB1-4DE1-B9E8-A0961F3613FC}">
      <dgm:prSet/>
      <dgm:spPr/>
      <dgm:t>
        <a:bodyPr/>
        <a:lstStyle/>
        <a:p>
          <a:endParaRPr lang="it-IT"/>
        </a:p>
      </dgm:t>
    </dgm:pt>
    <dgm:pt modelId="{2BFFB9DB-7A57-42E8-95C5-310D790E2A58}">
      <dgm:prSet custT="1"/>
      <dgm:spPr>
        <a:solidFill>
          <a:srgbClr val="F9D7CB"/>
        </a:solidFill>
      </dgm:spPr>
      <dgm:t>
        <a:bodyPr/>
        <a:lstStyle/>
        <a:p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Enables</a:t>
          </a:r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mechanistic</a:t>
          </a:r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 insights </a:t>
          </a:r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beyond</a:t>
          </a:r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animal</a:t>
          </a:r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 models or </a:t>
          </a:r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basic</a:t>
          </a:r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 in vitro setups</a:t>
          </a:r>
        </a:p>
      </dgm:t>
    </dgm:pt>
    <dgm:pt modelId="{C1782F54-1B46-4699-B824-8C3DB11015E7}" type="parTrans" cxnId="{A0CAD891-714D-4A92-BD36-07E5F43776A7}">
      <dgm:prSet/>
      <dgm:spPr/>
      <dgm:t>
        <a:bodyPr/>
        <a:lstStyle/>
        <a:p>
          <a:endParaRPr lang="it-IT"/>
        </a:p>
      </dgm:t>
    </dgm:pt>
    <dgm:pt modelId="{C2DF50BD-1436-419D-9A47-676C4EB172F4}" type="sibTrans" cxnId="{A0CAD891-714D-4A92-BD36-07E5F43776A7}">
      <dgm:prSet/>
      <dgm:spPr/>
      <dgm:t>
        <a:bodyPr/>
        <a:lstStyle/>
        <a:p>
          <a:endParaRPr lang="it-IT"/>
        </a:p>
      </dgm:t>
    </dgm:pt>
    <dgm:pt modelId="{6976B174-4DA4-4858-A7C7-4681EA244D24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it-IT" b="1" err="1">
              <a:solidFill>
                <a:schemeClr val="tx1"/>
              </a:solidFill>
              <a:latin typeface="Poppins"/>
              <a:cs typeface="Poppins"/>
            </a:rPr>
            <a:t>Methodological</a:t>
          </a:r>
          <a:r>
            <a:rPr lang="it-IT" b="1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b="1" err="1">
              <a:solidFill>
                <a:schemeClr val="tx1"/>
              </a:solidFill>
              <a:latin typeface="Poppins"/>
              <a:cs typeface="Poppins"/>
            </a:rPr>
            <a:t>Contribution</a:t>
          </a:r>
          <a:endParaRPr lang="it-IT" b="1">
            <a:solidFill>
              <a:schemeClr val="tx1"/>
            </a:solidFill>
            <a:latin typeface="Poppins"/>
            <a:cs typeface="Poppins"/>
          </a:endParaRPr>
        </a:p>
      </dgm:t>
    </dgm:pt>
    <dgm:pt modelId="{BD3C61BA-8409-4B10-B8A2-6749DA52FDA7}" type="parTrans" cxnId="{DB4D50E3-D997-475E-B5C5-0828B3842EB1}">
      <dgm:prSet/>
      <dgm:spPr/>
      <dgm:t>
        <a:bodyPr/>
        <a:lstStyle/>
        <a:p>
          <a:endParaRPr lang="it-IT"/>
        </a:p>
      </dgm:t>
    </dgm:pt>
    <dgm:pt modelId="{6E00E354-7B50-46BA-8B47-D2E3ACE5A0A7}" type="sibTrans" cxnId="{DB4D50E3-D997-475E-B5C5-0828B3842EB1}">
      <dgm:prSet/>
      <dgm:spPr/>
      <dgm:t>
        <a:bodyPr/>
        <a:lstStyle/>
        <a:p>
          <a:endParaRPr lang="it-IT"/>
        </a:p>
      </dgm:t>
    </dgm:pt>
    <dgm:pt modelId="{ECA15B50-6836-4B53-8832-C7289E4DD1DF}">
      <dgm:prSet custT="1"/>
      <dgm:spPr>
        <a:solidFill>
          <a:schemeClr val="tx1">
            <a:lumMod val="10000"/>
            <a:lumOff val="90000"/>
          </a:schemeClr>
        </a:solidFill>
      </dgm:spPr>
      <dgm:t>
        <a:bodyPr/>
        <a:lstStyle/>
        <a:p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Scalable, </a:t>
          </a:r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automated</a:t>
          </a:r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, and </a:t>
          </a:r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reproducible</a:t>
          </a:r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 system </a:t>
          </a:r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using</a:t>
          </a:r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Organoplate</a:t>
          </a:r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® 3-lane 40 </a:t>
          </a:r>
        </a:p>
      </dgm:t>
    </dgm:pt>
    <dgm:pt modelId="{B0C4827C-C9F9-4E08-8A08-9AD7FC9ADE39}" type="parTrans" cxnId="{078177D8-0B6D-46F4-B229-408F94981BB1}">
      <dgm:prSet/>
      <dgm:spPr/>
      <dgm:t>
        <a:bodyPr/>
        <a:lstStyle/>
        <a:p>
          <a:endParaRPr lang="it-IT"/>
        </a:p>
      </dgm:t>
    </dgm:pt>
    <dgm:pt modelId="{8FAEBC5A-7CA5-4E24-8AF3-4159C5B6B8B8}" type="sibTrans" cxnId="{078177D8-0B6D-46F4-B229-408F94981BB1}">
      <dgm:prSet/>
      <dgm:spPr/>
      <dgm:t>
        <a:bodyPr/>
        <a:lstStyle/>
        <a:p>
          <a:endParaRPr lang="it-IT"/>
        </a:p>
      </dgm:t>
    </dgm:pt>
    <dgm:pt modelId="{8314D978-77E2-4C93-9BDD-21CBF3EBB389}">
      <dgm:prSet custT="1"/>
      <dgm:spPr>
        <a:solidFill>
          <a:schemeClr val="tx1">
            <a:lumMod val="10000"/>
            <a:lumOff val="90000"/>
          </a:schemeClr>
        </a:solidFill>
      </dgm:spPr>
      <dgm:t>
        <a:bodyPr/>
        <a:lstStyle/>
        <a:p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Standardized</a:t>
          </a:r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protocols</a:t>
          </a:r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 and </a:t>
          </a:r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materials</a:t>
          </a:r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promote</a:t>
          </a:r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broader</a:t>
          </a:r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 adoption</a:t>
          </a:r>
        </a:p>
      </dgm:t>
    </dgm:pt>
    <dgm:pt modelId="{F09BD84D-E93F-4BC0-A5D8-35BB06ADDB56}" type="parTrans" cxnId="{45594B30-1655-43E5-A7E9-D73C022F9C4C}">
      <dgm:prSet/>
      <dgm:spPr/>
      <dgm:t>
        <a:bodyPr/>
        <a:lstStyle/>
        <a:p>
          <a:endParaRPr lang="it-IT"/>
        </a:p>
      </dgm:t>
    </dgm:pt>
    <dgm:pt modelId="{911B7A2C-EF59-4320-908E-4241E9483B9D}" type="sibTrans" cxnId="{45594B30-1655-43E5-A7E9-D73C022F9C4C}">
      <dgm:prSet/>
      <dgm:spPr/>
      <dgm:t>
        <a:bodyPr/>
        <a:lstStyle/>
        <a:p>
          <a:endParaRPr lang="it-IT"/>
        </a:p>
      </dgm:t>
    </dgm:pt>
    <dgm:pt modelId="{3A2781EB-6703-4675-BAFC-DE61E690F50C}">
      <dgm:prSet/>
      <dgm:spPr>
        <a:solidFill>
          <a:srgbClr val="FF5050"/>
        </a:solidFill>
      </dgm:spPr>
      <dgm:t>
        <a:bodyPr/>
        <a:lstStyle/>
        <a:p>
          <a:r>
            <a:rPr lang="it-IT" b="1" err="1">
              <a:solidFill>
                <a:schemeClr val="tx1"/>
              </a:solidFill>
              <a:latin typeface="Poppins"/>
              <a:cs typeface="Poppins"/>
            </a:rPr>
            <a:t>Translational</a:t>
          </a:r>
          <a:r>
            <a:rPr lang="it-IT" b="1">
              <a:solidFill>
                <a:schemeClr val="tx1"/>
              </a:solidFill>
              <a:latin typeface="Poppins"/>
              <a:cs typeface="Poppins"/>
            </a:rPr>
            <a:t> Value</a:t>
          </a:r>
        </a:p>
      </dgm:t>
    </dgm:pt>
    <dgm:pt modelId="{1ADD14C2-B975-490F-A1DD-B8A22A18EF3A}" type="parTrans" cxnId="{C29F10EF-7916-4CC5-A13F-4AFA8680C80E}">
      <dgm:prSet/>
      <dgm:spPr/>
      <dgm:t>
        <a:bodyPr/>
        <a:lstStyle/>
        <a:p>
          <a:endParaRPr lang="it-IT"/>
        </a:p>
      </dgm:t>
    </dgm:pt>
    <dgm:pt modelId="{82EB04CB-1ED3-483F-89C0-4D2BDDDFDB08}" type="sibTrans" cxnId="{C29F10EF-7916-4CC5-A13F-4AFA8680C80E}">
      <dgm:prSet/>
      <dgm:spPr/>
      <dgm:t>
        <a:bodyPr/>
        <a:lstStyle/>
        <a:p>
          <a:endParaRPr lang="it-IT"/>
        </a:p>
      </dgm:t>
    </dgm:pt>
    <dgm:pt modelId="{8B9F2CF6-BFF6-44D1-A20C-A44624643FFC}">
      <dgm:prSet custT="1"/>
      <dgm:spPr>
        <a:solidFill>
          <a:srgbClr val="F9D7CB"/>
        </a:solidFill>
      </dgm:spPr>
      <dgm:t>
        <a:bodyPr/>
        <a:lstStyle/>
        <a:p>
          <a:pPr rtl="0"/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Validated</a:t>
          </a:r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 screening </a:t>
          </a:r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platform</a:t>
          </a:r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 for </a:t>
          </a:r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emerging</a:t>
          </a:r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compounds</a:t>
          </a:r>
          <a:endParaRPr lang="it-IT" sz="1300">
            <a:solidFill>
              <a:schemeClr val="tx1"/>
            </a:solidFill>
            <a:latin typeface="Poppins"/>
            <a:cs typeface="Poppins"/>
          </a:endParaRPr>
        </a:p>
      </dgm:t>
    </dgm:pt>
    <dgm:pt modelId="{AACDCA33-F6C4-4975-AAA3-A5634C09CDAD}" type="parTrans" cxnId="{66182FB2-3746-4E58-B7C8-3F5BF14FA1DE}">
      <dgm:prSet/>
      <dgm:spPr/>
      <dgm:t>
        <a:bodyPr/>
        <a:lstStyle/>
        <a:p>
          <a:endParaRPr lang="it-IT"/>
        </a:p>
      </dgm:t>
    </dgm:pt>
    <dgm:pt modelId="{FEA8965E-CE21-4460-8310-2EE1F9385287}" type="sibTrans" cxnId="{66182FB2-3746-4E58-B7C8-3F5BF14FA1DE}">
      <dgm:prSet/>
      <dgm:spPr/>
      <dgm:t>
        <a:bodyPr/>
        <a:lstStyle/>
        <a:p>
          <a:endParaRPr lang="it-IT"/>
        </a:p>
      </dgm:t>
    </dgm:pt>
    <dgm:pt modelId="{AD59B4D0-97D9-4B7A-A6DD-9BFEF77F1CF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it-IT" b="1">
              <a:solidFill>
                <a:schemeClr val="tx1"/>
              </a:solidFill>
              <a:latin typeface="Poppins"/>
              <a:cs typeface="Poppins"/>
            </a:rPr>
            <a:t>Ethical &amp; Economic Gains</a:t>
          </a:r>
        </a:p>
      </dgm:t>
    </dgm:pt>
    <dgm:pt modelId="{C36A3BA4-C1A4-4361-96CF-F87A91FBC90F}" type="parTrans" cxnId="{9CFE00F3-0623-4CEF-A084-61B24E61CA51}">
      <dgm:prSet/>
      <dgm:spPr/>
      <dgm:t>
        <a:bodyPr/>
        <a:lstStyle/>
        <a:p>
          <a:endParaRPr lang="it-IT"/>
        </a:p>
      </dgm:t>
    </dgm:pt>
    <dgm:pt modelId="{164B8306-A429-4BE4-86EA-9D79D7435FE7}" type="sibTrans" cxnId="{9CFE00F3-0623-4CEF-A084-61B24E61CA51}">
      <dgm:prSet/>
      <dgm:spPr/>
      <dgm:t>
        <a:bodyPr/>
        <a:lstStyle/>
        <a:p>
          <a:endParaRPr lang="it-IT"/>
        </a:p>
      </dgm:t>
    </dgm:pt>
    <dgm:pt modelId="{417980E8-C4E3-449E-BA83-516DF2B1EAF9}">
      <dgm:prSet custT="1"/>
      <dgm:spPr>
        <a:solidFill>
          <a:schemeClr val="tx1">
            <a:lumMod val="10000"/>
            <a:lumOff val="90000"/>
          </a:schemeClr>
        </a:solidFill>
      </dgm:spPr>
      <dgm:t>
        <a:bodyPr/>
        <a:lstStyle/>
        <a:p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3Rs compliance</a:t>
          </a:r>
        </a:p>
      </dgm:t>
    </dgm:pt>
    <dgm:pt modelId="{86AE6AF3-6561-44EA-ABDB-962E370ED265}" type="parTrans" cxnId="{78EEDE97-CABD-4FE7-AD70-6FADB8464F69}">
      <dgm:prSet/>
      <dgm:spPr/>
      <dgm:t>
        <a:bodyPr/>
        <a:lstStyle/>
        <a:p>
          <a:endParaRPr lang="it-IT"/>
        </a:p>
      </dgm:t>
    </dgm:pt>
    <dgm:pt modelId="{141BAB69-F80C-4E10-A1F0-A01254E8B7E1}" type="sibTrans" cxnId="{78EEDE97-CABD-4FE7-AD70-6FADB8464F69}">
      <dgm:prSet/>
      <dgm:spPr/>
      <dgm:t>
        <a:bodyPr/>
        <a:lstStyle/>
        <a:p>
          <a:endParaRPr lang="it-IT"/>
        </a:p>
      </dgm:t>
    </dgm:pt>
    <dgm:pt modelId="{EABEF058-1232-4002-9BC4-C865587A94BC}">
      <dgm:prSet custT="1"/>
      <dgm:spPr>
        <a:solidFill>
          <a:schemeClr val="tx1">
            <a:lumMod val="10000"/>
            <a:lumOff val="90000"/>
          </a:schemeClr>
        </a:solidFill>
      </dgm:spPr>
      <dgm:t>
        <a:bodyPr/>
        <a:lstStyle/>
        <a:p>
          <a:pPr rtl="0"/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Preclinical</a:t>
          </a:r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 costs </a:t>
          </a:r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reduction</a:t>
          </a:r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: more </a:t>
          </a:r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stramlined</a:t>
          </a:r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 and </a:t>
          </a:r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efficient</a:t>
          </a:r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 </a:t>
          </a:r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drug</a:t>
          </a:r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 screening </a:t>
          </a:r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process</a:t>
          </a:r>
          <a:endParaRPr lang="it-IT" sz="1300">
            <a:solidFill>
              <a:schemeClr val="tx1"/>
            </a:solidFill>
            <a:latin typeface="Poppins"/>
            <a:cs typeface="Poppins"/>
          </a:endParaRPr>
        </a:p>
      </dgm:t>
    </dgm:pt>
    <dgm:pt modelId="{C0F3CF09-90D0-4EA2-B46B-330461BB0B0B}" type="parTrans" cxnId="{BD58E93A-3120-4564-802D-A32EF93F52EC}">
      <dgm:prSet/>
      <dgm:spPr/>
      <dgm:t>
        <a:bodyPr/>
        <a:lstStyle/>
        <a:p>
          <a:endParaRPr lang="it-IT"/>
        </a:p>
      </dgm:t>
    </dgm:pt>
    <dgm:pt modelId="{1CF5356B-BE79-4119-AAA2-A214A137C67C}" type="sibTrans" cxnId="{BD58E93A-3120-4564-802D-A32EF93F52EC}">
      <dgm:prSet/>
      <dgm:spPr/>
      <dgm:t>
        <a:bodyPr/>
        <a:lstStyle/>
        <a:p>
          <a:endParaRPr lang="it-IT"/>
        </a:p>
      </dgm:t>
    </dgm:pt>
    <dgm:pt modelId="{4DF26FF8-F5C0-47DF-9289-A8D25793E3E3}">
      <dgm:prSet phldr="0" custT="1"/>
      <dgm:spPr>
        <a:solidFill>
          <a:srgbClr val="F9D7CB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Future </a:t>
          </a:r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patient-specific</a:t>
          </a:r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applications</a:t>
          </a:r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throught</a:t>
          </a:r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 he use of </a:t>
          </a:r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iPSC-derived</a:t>
          </a:r>
          <a:r>
            <a:rPr lang="it-IT" sz="130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300" err="1">
              <a:solidFill>
                <a:schemeClr val="tx1"/>
              </a:solidFill>
              <a:latin typeface="Poppins"/>
              <a:cs typeface="Poppins"/>
            </a:rPr>
            <a:t>cells</a:t>
          </a:r>
          <a:endParaRPr lang="it-IT" sz="1300">
            <a:solidFill>
              <a:schemeClr val="tx1"/>
            </a:solidFill>
            <a:latin typeface="Poppins"/>
            <a:cs typeface="Poppins"/>
          </a:endParaRPr>
        </a:p>
      </dgm:t>
    </dgm:pt>
    <dgm:pt modelId="{9AA9EF12-CE3B-46FF-9FA4-CEE20FB9B0A7}" type="parTrans" cxnId="{8617BE52-7B23-4AA6-A225-F63D4660C2DF}">
      <dgm:prSet/>
      <dgm:spPr/>
      <dgm:t>
        <a:bodyPr/>
        <a:lstStyle/>
        <a:p>
          <a:endParaRPr lang="it-IT"/>
        </a:p>
      </dgm:t>
    </dgm:pt>
    <dgm:pt modelId="{E5E22B6F-5891-499F-A7AE-4EC30A60C277}" type="sibTrans" cxnId="{8617BE52-7B23-4AA6-A225-F63D4660C2DF}">
      <dgm:prSet/>
      <dgm:spPr/>
      <dgm:t>
        <a:bodyPr/>
        <a:lstStyle/>
        <a:p>
          <a:endParaRPr lang="it-IT"/>
        </a:p>
      </dgm:t>
    </dgm:pt>
    <dgm:pt modelId="{DA4EF9A2-82E9-420F-BFDB-623FB3A7FB93}" type="pres">
      <dgm:prSet presAssocID="{EA04962E-42C3-4124-9C14-CB9CD7F4E367}" presName="theList" presStyleCnt="0">
        <dgm:presLayoutVars>
          <dgm:dir/>
          <dgm:animLvl val="lvl"/>
          <dgm:resizeHandles val="exact"/>
        </dgm:presLayoutVars>
      </dgm:prSet>
      <dgm:spPr/>
    </dgm:pt>
    <dgm:pt modelId="{99306D3B-2162-403C-AE13-072CD2E24267}" type="pres">
      <dgm:prSet presAssocID="{5C840F44-0379-46F3-8CA3-AB260B738313}" presName="compNode" presStyleCnt="0"/>
      <dgm:spPr/>
    </dgm:pt>
    <dgm:pt modelId="{E61F9240-9F94-4A8D-9F49-5C3EA3B6A4B8}" type="pres">
      <dgm:prSet presAssocID="{5C840F44-0379-46F3-8CA3-AB260B738313}" presName="aNode" presStyleLbl="bgShp" presStyleIdx="0" presStyleCnt="4"/>
      <dgm:spPr/>
    </dgm:pt>
    <dgm:pt modelId="{76654124-8EC9-47AF-A79C-5B595E3E3A83}" type="pres">
      <dgm:prSet presAssocID="{5C840F44-0379-46F3-8CA3-AB260B738313}" presName="textNode" presStyleLbl="bgShp" presStyleIdx="0" presStyleCnt="4"/>
      <dgm:spPr/>
    </dgm:pt>
    <dgm:pt modelId="{E3E8DD94-4273-4EDF-BECB-34D7BAFE2F64}" type="pres">
      <dgm:prSet presAssocID="{5C840F44-0379-46F3-8CA3-AB260B738313}" presName="compChildNode" presStyleCnt="0"/>
      <dgm:spPr/>
    </dgm:pt>
    <dgm:pt modelId="{8B8363E7-66F4-45F0-8BD7-8F039FC2200B}" type="pres">
      <dgm:prSet presAssocID="{5C840F44-0379-46F3-8CA3-AB260B738313}" presName="theInnerList" presStyleCnt="0"/>
      <dgm:spPr/>
    </dgm:pt>
    <dgm:pt modelId="{3D611761-DDC8-4387-B99E-1B2F41B3FC0E}" type="pres">
      <dgm:prSet presAssocID="{31322403-DEAD-4E5D-8493-007611E6E588}" presName="childNode" presStyleLbl="node1" presStyleIdx="0" presStyleCnt="8">
        <dgm:presLayoutVars>
          <dgm:bulletEnabled val="1"/>
        </dgm:presLayoutVars>
      </dgm:prSet>
      <dgm:spPr/>
    </dgm:pt>
    <dgm:pt modelId="{5B11F797-95D7-4743-B4CC-879AEC348B8D}" type="pres">
      <dgm:prSet presAssocID="{31322403-DEAD-4E5D-8493-007611E6E588}" presName="aSpace2" presStyleCnt="0"/>
      <dgm:spPr/>
    </dgm:pt>
    <dgm:pt modelId="{C2784EAE-FCFC-47EE-BD6C-A26A4ADF9E00}" type="pres">
      <dgm:prSet presAssocID="{2BFFB9DB-7A57-42E8-95C5-310D790E2A58}" presName="childNode" presStyleLbl="node1" presStyleIdx="1" presStyleCnt="8">
        <dgm:presLayoutVars>
          <dgm:bulletEnabled val="1"/>
        </dgm:presLayoutVars>
      </dgm:prSet>
      <dgm:spPr/>
    </dgm:pt>
    <dgm:pt modelId="{E7CF69D8-700B-4DDD-B004-32B97201BBE5}" type="pres">
      <dgm:prSet presAssocID="{5C840F44-0379-46F3-8CA3-AB260B738313}" presName="aSpace" presStyleCnt="0"/>
      <dgm:spPr/>
    </dgm:pt>
    <dgm:pt modelId="{845ECADC-19B4-4807-B640-4A5BC570CAE3}" type="pres">
      <dgm:prSet presAssocID="{6976B174-4DA4-4858-A7C7-4681EA244D24}" presName="compNode" presStyleCnt="0"/>
      <dgm:spPr/>
    </dgm:pt>
    <dgm:pt modelId="{AF31707A-DED0-4897-8466-39DD050CD7C4}" type="pres">
      <dgm:prSet presAssocID="{6976B174-4DA4-4858-A7C7-4681EA244D24}" presName="aNode" presStyleLbl="bgShp" presStyleIdx="1" presStyleCnt="4"/>
      <dgm:spPr/>
    </dgm:pt>
    <dgm:pt modelId="{03C2016E-5B4A-4C79-A74C-7C50DAA85047}" type="pres">
      <dgm:prSet presAssocID="{6976B174-4DA4-4858-A7C7-4681EA244D24}" presName="textNode" presStyleLbl="bgShp" presStyleIdx="1" presStyleCnt="4"/>
      <dgm:spPr/>
    </dgm:pt>
    <dgm:pt modelId="{AF39A887-354C-4E1C-8BEF-AEBC32557F9C}" type="pres">
      <dgm:prSet presAssocID="{6976B174-4DA4-4858-A7C7-4681EA244D24}" presName="compChildNode" presStyleCnt="0"/>
      <dgm:spPr/>
    </dgm:pt>
    <dgm:pt modelId="{AABAAE98-782D-4024-B131-D711D9D30AC6}" type="pres">
      <dgm:prSet presAssocID="{6976B174-4DA4-4858-A7C7-4681EA244D24}" presName="theInnerList" presStyleCnt="0"/>
      <dgm:spPr/>
    </dgm:pt>
    <dgm:pt modelId="{11DAC087-BF4B-4197-827F-298EA7EC81B3}" type="pres">
      <dgm:prSet presAssocID="{ECA15B50-6836-4B53-8832-C7289E4DD1DF}" presName="childNode" presStyleLbl="node1" presStyleIdx="2" presStyleCnt="8">
        <dgm:presLayoutVars>
          <dgm:bulletEnabled val="1"/>
        </dgm:presLayoutVars>
      </dgm:prSet>
      <dgm:spPr/>
    </dgm:pt>
    <dgm:pt modelId="{D6A4C6C6-9EB2-4DF2-B899-89D494203271}" type="pres">
      <dgm:prSet presAssocID="{ECA15B50-6836-4B53-8832-C7289E4DD1DF}" presName="aSpace2" presStyleCnt="0"/>
      <dgm:spPr/>
    </dgm:pt>
    <dgm:pt modelId="{F7B7D432-BBA5-41E7-92BE-81CB3B5829E0}" type="pres">
      <dgm:prSet presAssocID="{8314D978-77E2-4C93-9BDD-21CBF3EBB389}" presName="childNode" presStyleLbl="node1" presStyleIdx="3" presStyleCnt="8">
        <dgm:presLayoutVars>
          <dgm:bulletEnabled val="1"/>
        </dgm:presLayoutVars>
      </dgm:prSet>
      <dgm:spPr/>
    </dgm:pt>
    <dgm:pt modelId="{7230FDCD-E6A3-4C06-BB32-CDD8837F91A8}" type="pres">
      <dgm:prSet presAssocID="{6976B174-4DA4-4858-A7C7-4681EA244D24}" presName="aSpace" presStyleCnt="0"/>
      <dgm:spPr/>
    </dgm:pt>
    <dgm:pt modelId="{E52D16DE-3075-40FB-A077-48327F51544F}" type="pres">
      <dgm:prSet presAssocID="{3A2781EB-6703-4675-BAFC-DE61E690F50C}" presName="compNode" presStyleCnt="0"/>
      <dgm:spPr/>
    </dgm:pt>
    <dgm:pt modelId="{0AC7E657-CC9C-4135-9D36-E6852517B992}" type="pres">
      <dgm:prSet presAssocID="{3A2781EB-6703-4675-BAFC-DE61E690F50C}" presName="aNode" presStyleLbl="bgShp" presStyleIdx="2" presStyleCnt="4"/>
      <dgm:spPr/>
    </dgm:pt>
    <dgm:pt modelId="{940CD39B-4BDF-4083-997D-949F4563522A}" type="pres">
      <dgm:prSet presAssocID="{3A2781EB-6703-4675-BAFC-DE61E690F50C}" presName="textNode" presStyleLbl="bgShp" presStyleIdx="2" presStyleCnt="4"/>
      <dgm:spPr/>
    </dgm:pt>
    <dgm:pt modelId="{A662017D-406B-4390-893F-51BAFF660569}" type="pres">
      <dgm:prSet presAssocID="{3A2781EB-6703-4675-BAFC-DE61E690F50C}" presName="compChildNode" presStyleCnt="0"/>
      <dgm:spPr/>
    </dgm:pt>
    <dgm:pt modelId="{E856B94F-A3DB-4B19-8A1C-C8E9D9D1A7C2}" type="pres">
      <dgm:prSet presAssocID="{3A2781EB-6703-4675-BAFC-DE61E690F50C}" presName="theInnerList" presStyleCnt="0"/>
      <dgm:spPr/>
    </dgm:pt>
    <dgm:pt modelId="{4F924097-F38F-46D6-88F0-5E06D5181B27}" type="pres">
      <dgm:prSet presAssocID="{8B9F2CF6-BFF6-44D1-A20C-A44624643FFC}" presName="childNode" presStyleLbl="node1" presStyleIdx="4" presStyleCnt="8">
        <dgm:presLayoutVars>
          <dgm:bulletEnabled val="1"/>
        </dgm:presLayoutVars>
      </dgm:prSet>
      <dgm:spPr/>
    </dgm:pt>
    <dgm:pt modelId="{ED756E59-D72C-4243-B1A5-9A068501EE3B}" type="pres">
      <dgm:prSet presAssocID="{8B9F2CF6-BFF6-44D1-A20C-A44624643FFC}" presName="aSpace2" presStyleCnt="0"/>
      <dgm:spPr/>
    </dgm:pt>
    <dgm:pt modelId="{93A632F1-7517-4C75-ABC4-25BF56B0C0F5}" type="pres">
      <dgm:prSet presAssocID="{4DF26FF8-F5C0-47DF-9289-A8D25793E3E3}" presName="childNode" presStyleLbl="node1" presStyleIdx="5" presStyleCnt="8">
        <dgm:presLayoutVars>
          <dgm:bulletEnabled val="1"/>
        </dgm:presLayoutVars>
      </dgm:prSet>
      <dgm:spPr/>
    </dgm:pt>
    <dgm:pt modelId="{0CD23F3C-C82F-4544-BA2F-1409F621BD30}" type="pres">
      <dgm:prSet presAssocID="{3A2781EB-6703-4675-BAFC-DE61E690F50C}" presName="aSpace" presStyleCnt="0"/>
      <dgm:spPr/>
    </dgm:pt>
    <dgm:pt modelId="{34838C34-7844-49F4-B0E3-54AE494B2FC2}" type="pres">
      <dgm:prSet presAssocID="{AD59B4D0-97D9-4B7A-A6DD-9BFEF77F1CF2}" presName="compNode" presStyleCnt="0"/>
      <dgm:spPr/>
    </dgm:pt>
    <dgm:pt modelId="{A0CEAB1A-4DA5-4E56-9D8B-F5B17DACF08A}" type="pres">
      <dgm:prSet presAssocID="{AD59B4D0-97D9-4B7A-A6DD-9BFEF77F1CF2}" presName="aNode" presStyleLbl="bgShp" presStyleIdx="3" presStyleCnt="4"/>
      <dgm:spPr/>
    </dgm:pt>
    <dgm:pt modelId="{D17F8E7F-5E32-43DE-99D4-78EE59279110}" type="pres">
      <dgm:prSet presAssocID="{AD59B4D0-97D9-4B7A-A6DD-9BFEF77F1CF2}" presName="textNode" presStyleLbl="bgShp" presStyleIdx="3" presStyleCnt="4"/>
      <dgm:spPr/>
    </dgm:pt>
    <dgm:pt modelId="{9634157F-3ADC-4D53-808D-980D84E2681B}" type="pres">
      <dgm:prSet presAssocID="{AD59B4D0-97D9-4B7A-A6DD-9BFEF77F1CF2}" presName="compChildNode" presStyleCnt="0"/>
      <dgm:spPr/>
    </dgm:pt>
    <dgm:pt modelId="{5F36AD8C-7E39-4A29-887D-C6DF3D36941F}" type="pres">
      <dgm:prSet presAssocID="{AD59B4D0-97D9-4B7A-A6DD-9BFEF77F1CF2}" presName="theInnerList" presStyleCnt="0"/>
      <dgm:spPr/>
    </dgm:pt>
    <dgm:pt modelId="{8301C576-37E1-49B4-A997-051B8EA42C3D}" type="pres">
      <dgm:prSet presAssocID="{417980E8-C4E3-449E-BA83-516DF2B1EAF9}" presName="childNode" presStyleLbl="node1" presStyleIdx="6" presStyleCnt="8">
        <dgm:presLayoutVars>
          <dgm:bulletEnabled val="1"/>
        </dgm:presLayoutVars>
      </dgm:prSet>
      <dgm:spPr/>
    </dgm:pt>
    <dgm:pt modelId="{506C121A-D815-41AD-A68D-9D871C4FC90E}" type="pres">
      <dgm:prSet presAssocID="{417980E8-C4E3-449E-BA83-516DF2B1EAF9}" presName="aSpace2" presStyleCnt="0"/>
      <dgm:spPr/>
    </dgm:pt>
    <dgm:pt modelId="{30F42775-47EA-4CE8-9751-EA46516329A2}" type="pres">
      <dgm:prSet presAssocID="{EABEF058-1232-4002-9BC4-C865587A94BC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D211BE2A-133A-4C65-90D1-2644FD94212E}" type="presOf" srcId="{AD59B4D0-97D9-4B7A-A6DD-9BFEF77F1CF2}" destId="{A0CEAB1A-4DA5-4E56-9D8B-F5B17DACF08A}" srcOrd="0" destOrd="0" presId="urn:microsoft.com/office/officeart/2005/8/layout/lProcess2"/>
    <dgm:cxn modelId="{45594B30-1655-43E5-A7E9-D73C022F9C4C}" srcId="{6976B174-4DA4-4858-A7C7-4681EA244D24}" destId="{8314D978-77E2-4C93-9BDD-21CBF3EBB389}" srcOrd="1" destOrd="0" parTransId="{F09BD84D-E93F-4BC0-A5D8-35BB06ADDB56}" sibTransId="{911B7A2C-EF59-4320-908E-4241E9483B9D}"/>
    <dgm:cxn modelId="{1C71D035-4C36-42B5-AE5F-F82B5EBB15AD}" type="presOf" srcId="{5C840F44-0379-46F3-8CA3-AB260B738313}" destId="{76654124-8EC9-47AF-A79C-5B595E3E3A83}" srcOrd="1" destOrd="0" presId="urn:microsoft.com/office/officeart/2005/8/layout/lProcess2"/>
    <dgm:cxn modelId="{C3D50737-A7D8-4F23-9E33-C3B60CF035ED}" type="presOf" srcId="{6976B174-4DA4-4858-A7C7-4681EA244D24}" destId="{03C2016E-5B4A-4C79-A74C-7C50DAA85047}" srcOrd="1" destOrd="0" presId="urn:microsoft.com/office/officeart/2005/8/layout/lProcess2"/>
    <dgm:cxn modelId="{BD58E93A-3120-4564-802D-A32EF93F52EC}" srcId="{AD59B4D0-97D9-4B7A-A6DD-9BFEF77F1CF2}" destId="{EABEF058-1232-4002-9BC4-C865587A94BC}" srcOrd="1" destOrd="0" parTransId="{C0F3CF09-90D0-4EA2-B46B-330461BB0B0B}" sibTransId="{1CF5356B-BE79-4119-AAA2-A214A137C67C}"/>
    <dgm:cxn modelId="{AE274C45-4178-43AB-A2C4-6985112F639F}" type="presOf" srcId="{6976B174-4DA4-4858-A7C7-4681EA244D24}" destId="{AF31707A-DED0-4897-8466-39DD050CD7C4}" srcOrd="0" destOrd="0" presId="urn:microsoft.com/office/officeart/2005/8/layout/lProcess2"/>
    <dgm:cxn modelId="{C1CD9966-9E7E-4429-8775-5D8F6CF71AED}" type="presOf" srcId="{EABEF058-1232-4002-9BC4-C865587A94BC}" destId="{30F42775-47EA-4CE8-9751-EA46516329A2}" srcOrd="0" destOrd="0" presId="urn:microsoft.com/office/officeart/2005/8/layout/lProcess2"/>
    <dgm:cxn modelId="{43E4A150-386D-40BC-9977-91463F46A798}" type="presOf" srcId="{31322403-DEAD-4E5D-8493-007611E6E588}" destId="{3D611761-DDC8-4387-B99E-1B2F41B3FC0E}" srcOrd="0" destOrd="0" presId="urn:microsoft.com/office/officeart/2005/8/layout/lProcess2"/>
    <dgm:cxn modelId="{8617BE52-7B23-4AA6-A225-F63D4660C2DF}" srcId="{3A2781EB-6703-4675-BAFC-DE61E690F50C}" destId="{4DF26FF8-F5C0-47DF-9289-A8D25793E3E3}" srcOrd="1" destOrd="0" parTransId="{9AA9EF12-CE3B-46FF-9FA4-CEE20FB9B0A7}" sibTransId="{E5E22B6F-5891-499F-A7AE-4EC30A60C277}"/>
    <dgm:cxn modelId="{53785A53-742A-4AB7-8940-EB5F8809AADF}" type="presOf" srcId="{3A2781EB-6703-4675-BAFC-DE61E690F50C}" destId="{0AC7E657-CC9C-4135-9D36-E6852517B992}" srcOrd="0" destOrd="0" presId="urn:microsoft.com/office/officeart/2005/8/layout/lProcess2"/>
    <dgm:cxn modelId="{8E1A3C79-B24C-4B53-92B3-3DF657A6CC44}" type="presOf" srcId="{AD59B4D0-97D9-4B7A-A6DD-9BFEF77F1CF2}" destId="{D17F8E7F-5E32-43DE-99D4-78EE59279110}" srcOrd="1" destOrd="0" presId="urn:microsoft.com/office/officeart/2005/8/layout/lProcess2"/>
    <dgm:cxn modelId="{1A33EB7A-FA7B-4C00-805F-769EF83BEF73}" type="presOf" srcId="{EA04962E-42C3-4124-9C14-CB9CD7F4E367}" destId="{DA4EF9A2-82E9-420F-BFDB-623FB3A7FB93}" srcOrd="0" destOrd="0" presId="urn:microsoft.com/office/officeart/2005/8/layout/lProcess2"/>
    <dgm:cxn modelId="{4FBB5884-8392-4E05-BE1C-7301BC068D59}" type="presOf" srcId="{4DF26FF8-F5C0-47DF-9289-A8D25793E3E3}" destId="{93A632F1-7517-4C75-ABC4-25BF56B0C0F5}" srcOrd="0" destOrd="0" presId="urn:microsoft.com/office/officeart/2005/8/layout/lProcess2"/>
    <dgm:cxn modelId="{69D64288-115D-4D4E-AA8C-26DB33FE67A5}" type="presOf" srcId="{ECA15B50-6836-4B53-8832-C7289E4DD1DF}" destId="{11DAC087-BF4B-4197-827F-298EA7EC81B3}" srcOrd="0" destOrd="0" presId="urn:microsoft.com/office/officeart/2005/8/layout/lProcess2"/>
    <dgm:cxn modelId="{F3046E8B-5834-4A32-9C0B-49B8DB2D1F9D}" type="presOf" srcId="{5C840F44-0379-46F3-8CA3-AB260B738313}" destId="{E61F9240-9F94-4A8D-9F49-5C3EA3B6A4B8}" srcOrd="0" destOrd="0" presId="urn:microsoft.com/office/officeart/2005/8/layout/lProcess2"/>
    <dgm:cxn modelId="{65E5038E-4B9C-4F4F-848C-3CB965205989}" srcId="{EA04962E-42C3-4124-9C14-CB9CD7F4E367}" destId="{5C840F44-0379-46F3-8CA3-AB260B738313}" srcOrd="0" destOrd="0" parTransId="{15F1698F-AAF5-4E2C-8AE2-1CBE9E6DA75B}" sibTransId="{2E53E263-EFB5-4EF2-BF35-8355E100EA60}"/>
    <dgm:cxn modelId="{A0CAD891-714D-4A92-BD36-07E5F43776A7}" srcId="{5C840F44-0379-46F3-8CA3-AB260B738313}" destId="{2BFFB9DB-7A57-42E8-95C5-310D790E2A58}" srcOrd="1" destOrd="0" parTransId="{C1782F54-1B46-4699-B824-8C3DB11015E7}" sibTransId="{C2DF50BD-1436-419D-9A47-676C4EB172F4}"/>
    <dgm:cxn modelId="{63864D93-66FC-4D07-94E4-A3056A2F4A83}" type="presOf" srcId="{417980E8-C4E3-449E-BA83-516DF2B1EAF9}" destId="{8301C576-37E1-49B4-A997-051B8EA42C3D}" srcOrd="0" destOrd="0" presId="urn:microsoft.com/office/officeart/2005/8/layout/lProcess2"/>
    <dgm:cxn modelId="{FCBEC896-7448-4472-8DF1-77543C36BD15}" type="presOf" srcId="{8B9F2CF6-BFF6-44D1-A20C-A44624643FFC}" destId="{4F924097-F38F-46D6-88F0-5E06D5181B27}" srcOrd="0" destOrd="0" presId="urn:microsoft.com/office/officeart/2005/8/layout/lProcess2"/>
    <dgm:cxn modelId="{78EEDE97-CABD-4FE7-AD70-6FADB8464F69}" srcId="{AD59B4D0-97D9-4B7A-A6DD-9BFEF77F1CF2}" destId="{417980E8-C4E3-449E-BA83-516DF2B1EAF9}" srcOrd="0" destOrd="0" parTransId="{86AE6AF3-6561-44EA-ABDB-962E370ED265}" sibTransId="{141BAB69-F80C-4E10-A1F0-A01254E8B7E1}"/>
    <dgm:cxn modelId="{5C7DA498-6666-4FED-AA3D-76E54E758C01}" type="presOf" srcId="{2BFFB9DB-7A57-42E8-95C5-310D790E2A58}" destId="{C2784EAE-FCFC-47EE-BD6C-A26A4ADF9E00}" srcOrd="0" destOrd="0" presId="urn:microsoft.com/office/officeart/2005/8/layout/lProcess2"/>
    <dgm:cxn modelId="{CB7EE2AE-2DB1-4DE1-B9E8-A0961F3613FC}" srcId="{5C840F44-0379-46F3-8CA3-AB260B738313}" destId="{31322403-DEAD-4E5D-8493-007611E6E588}" srcOrd="0" destOrd="0" parTransId="{1F8B0BAF-9695-433A-B196-44785262EDB8}" sibTransId="{B8E516E7-6EA5-46DC-8616-AB91E181813C}"/>
    <dgm:cxn modelId="{66182FB2-3746-4E58-B7C8-3F5BF14FA1DE}" srcId="{3A2781EB-6703-4675-BAFC-DE61E690F50C}" destId="{8B9F2CF6-BFF6-44D1-A20C-A44624643FFC}" srcOrd="0" destOrd="0" parTransId="{AACDCA33-F6C4-4975-AAA3-A5634C09CDAD}" sibTransId="{FEA8965E-CE21-4460-8310-2EE1F9385287}"/>
    <dgm:cxn modelId="{380793C1-F5A6-4C5E-A12A-AC8CA8A9660B}" type="presOf" srcId="{3A2781EB-6703-4675-BAFC-DE61E690F50C}" destId="{940CD39B-4BDF-4083-997D-949F4563522A}" srcOrd="1" destOrd="0" presId="urn:microsoft.com/office/officeart/2005/8/layout/lProcess2"/>
    <dgm:cxn modelId="{078177D8-0B6D-46F4-B229-408F94981BB1}" srcId="{6976B174-4DA4-4858-A7C7-4681EA244D24}" destId="{ECA15B50-6836-4B53-8832-C7289E4DD1DF}" srcOrd="0" destOrd="0" parTransId="{B0C4827C-C9F9-4E08-8A08-9AD7FC9ADE39}" sibTransId="{8FAEBC5A-7CA5-4E24-8AF3-4159C5B6B8B8}"/>
    <dgm:cxn modelId="{DB4D50E3-D997-475E-B5C5-0828B3842EB1}" srcId="{EA04962E-42C3-4124-9C14-CB9CD7F4E367}" destId="{6976B174-4DA4-4858-A7C7-4681EA244D24}" srcOrd="1" destOrd="0" parTransId="{BD3C61BA-8409-4B10-B8A2-6749DA52FDA7}" sibTransId="{6E00E354-7B50-46BA-8B47-D2E3ACE5A0A7}"/>
    <dgm:cxn modelId="{C29F10EF-7916-4CC5-A13F-4AFA8680C80E}" srcId="{EA04962E-42C3-4124-9C14-CB9CD7F4E367}" destId="{3A2781EB-6703-4675-BAFC-DE61E690F50C}" srcOrd="2" destOrd="0" parTransId="{1ADD14C2-B975-490F-A1DD-B8A22A18EF3A}" sibTransId="{82EB04CB-1ED3-483F-89C0-4D2BDDDFDB08}"/>
    <dgm:cxn modelId="{9CFE00F3-0623-4CEF-A084-61B24E61CA51}" srcId="{EA04962E-42C3-4124-9C14-CB9CD7F4E367}" destId="{AD59B4D0-97D9-4B7A-A6DD-9BFEF77F1CF2}" srcOrd="3" destOrd="0" parTransId="{C36A3BA4-C1A4-4361-96CF-F87A91FBC90F}" sibTransId="{164B8306-A429-4BE4-86EA-9D79D7435FE7}"/>
    <dgm:cxn modelId="{72A387FF-4A98-4348-BE12-6EAB68079628}" type="presOf" srcId="{8314D978-77E2-4C93-9BDD-21CBF3EBB389}" destId="{F7B7D432-BBA5-41E7-92BE-81CB3B5829E0}" srcOrd="0" destOrd="0" presId="urn:microsoft.com/office/officeart/2005/8/layout/lProcess2"/>
    <dgm:cxn modelId="{65020DD0-B801-460F-8B26-F649BCF68B98}" type="presParOf" srcId="{DA4EF9A2-82E9-420F-BFDB-623FB3A7FB93}" destId="{99306D3B-2162-403C-AE13-072CD2E24267}" srcOrd="0" destOrd="0" presId="urn:microsoft.com/office/officeart/2005/8/layout/lProcess2"/>
    <dgm:cxn modelId="{344CC9E3-2146-400C-97E4-A9EB085E2399}" type="presParOf" srcId="{99306D3B-2162-403C-AE13-072CD2E24267}" destId="{E61F9240-9F94-4A8D-9F49-5C3EA3B6A4B8}" srcOrd="0" destOrd="0" presId="urn:microsoft.com/office/officeart/2005/8/layout/lProcess2"/>
    <dgm:cxn modelId="{CC566F5B-F2D1-4A29-946B-258E14B8D7D1}" type="presParOf" srcId="{99306D3B-2162-403C-AE13-072CD2E24267}" destId="{76654124-8EC9-47AF-A79C-5B595E3E3A83}" srcOrd="1" destOrd="0" presId="urn:microsoft.com/office/officeart/2005/8/layout/lProcess2"/>
    <dgm:cxn modelId="{239133C5-3429-4042-B9A2-0083FEEDCC0F}" type="presParOf" srcId="{99306D3B-2162-403C-AE13-072CD2E24267}" destId="{E3E8DD94-4273-4EDF-BECB-34D7BAFE2F64}" srcOrd="2" destOrd="0" presId="urn:microsoft.com/office/officeart/2005/8/layout/lProcess2"/>
    <dgm:cxn modelId="{C62B6C92-30DF-439A-86CB-DDDCF375ECCA}" type="presParOf" srcId="{E3E8DD94-4273-4EDF-BECB-34D7BAFE2F64}" destId="{8B8363E7-66F4-45F0-8BD7-8F039FC2200B}" srcOrd="0" destOrd="0" presId="urn:microsoft.com/office/officeart/2005/8/layout/lProcess2"/>
    <dgm:cxn modelId="{36A09B95-11E2-4CB9-8347-9379FF9F151C}" type="presParOf" srcId="{8B8363E7-66F4-45F0-8BD7-8F039FC2200B}" destId="{3D611761-DDC8-4387-B99E-1B2F41B3FC0E}" srcOrd="0" destOrd="0" presId="urn:microsoft.com/office/officeart/2005/8/layout/lProcess2"/>
    <dgm:cxn modelId="{82465B28-D909-417D-AADB-330764771DA7}" type="presParOf" srcId="{8B8363E7-66F4-45F0-8BD7-8F039FC2200B}" destId="{5B11F797-95D7-4743-B4CC-879AEC348B8D}" srcOrd="1" destOrd="0" presId="urn:microsoft.com/office/officeart/2005/8/layout/lProcess2"/>
    <dgm:cxn modelId="{32974259-BF5E-4A47-B905-EAF88695A45E}" type="presParOf" srcId="{8B8363E7-66F4-45F0-8BD7-8F039FC2200B}" destId="{C2784EAE-FCFC-47EE-BD6C-A26A4ADF9E00}" srcOrd="2" destOrd="0" presId="urn:microsoft.com/office/officeart/2005/8/layout/lProcess2"/>
    <dgm:cxn modelId="{66083FB5-D65B-43D6-9B65-4FE4E93CF38E}" type="presParOf" srcId="{DA4EF9A2-82E9-420F-BFDB-623FB3A7FB93}" destId="{E7CF69D8-700B-4DDD-B004-32B97201BBE5}" srcOrd="1" destOrd="0" presId="urn:microsoft.com/office/officeart/2005/8/layout/lProcess2"/>
    <dgm:cxn modelId="{F0D620A2-65FE-443E-8AD0-B2CA2BE84292}" type="presParOf" srcId="{DA4EF9A2-82E9-420F-BFDB-623FB3A7FB93}" destId="{845ECADC-19B4-4807-B640-4A5BC570CAE3}" srcOrd="2" destOrd="0" presId="urn:microsoft.com/office/officeart/2005/8/layout/lProcess2"/>
    <dgm:cxn modelId="{874A3480-2361-41C7-9DE1-B7FF85223A4D}" type="presParOf" srcId="{845ECADC-19B4-4807-B640-4A5BC570CAE3}" destId="{AF31707A-DED0-4897-8466-39DD050CD7C4}" srcOrd="0" destOrd="0" presId="urn:microsoft.com/office/officeart/2005/8/layout/lProcess2"/>
    <dgm:cxn modelId="{C6376A6E-420C-4F9B-88C7-3E94BD70EC4F}" type="presParOf" srcId="{845ECADC-19B4-4807-B640-4A5BC570CAE3}" destId="{03C2016E-5B4A-4C79-A74C-7C50DAA85047}" srcOrd="1" destOrd="0" presId="urn:microsoft.com/office/officeart/2005/8/layout/lProcess2"/>
    <dgm:cxn modelId="{B4043D80-688B-485D-849E-35815A334FAE}" type="presParOf" srcId="{845ECADC-19B4-4807-B640-4A5BC570CAE3}" destId="{AF39A887-354C-4E1C-8BEF-AEBC32557F9C}" srcOrd="2" destOrd="0" presId="urn:microsoft.com/office/officeart/2005/8/layout/lProcess2"/>
    <dgm:cxn modelId="{0D3C6F74-642F-4882-B88F-7400DE7E0E2C}" type="presParOf" srcId="{AF39A887-354C-4E1C-8BEF-AEBC32557F9C}" destId="{AABAAE98-782D-4024-B131-D711D9D30AC6}" srcOrd="0" destOrd="0" presId="urn:microsoft.com/office/officeart/2005/8/layout/lProcess2"/>
    <dgm:cxn modelId="{4983684D-E844-44E4-BC24-3AEAFDD81DCF}" type="presParOf" srcId="{AABAAE98-782D-4024-B131-D711D9D30AC6}" destId="{11DAC087-BF4B-4197-827F-298EA7EC81B3}" srcOrd="0" destOrd="0" presId="urn:microsoft.com/office/officeart/2005/8/layout/lProcess2"/>
    <dgm:cxn modelId="{4116B002-0992-4C7F-A6A8-89A50D896D10}" type="presParOf" srcId="{AABAAE98-782D-4024-B131-D711D9D30AC6}" destId="{D6A4C6C6-9EB2-4DF2-B899-89D494203271}" srcOrd="1" destOrd="0" presId="urn:microsoft.com/office/officeart/2005/8/layout/lProcess2"/>
    <dgm:cxn modelId="{6861377F-CFD9-467E-88CB-D67B0E414563}" type="presParOf" srcId="{AABAAE98-782D-4024-B131-D711D9D30AC6}" destId="{F7B7D432-BBA5-41E7-92BE-81CB3B5829E0}" srcOrd="2" destOrd="0" presId="urn:microsoft.com/office/officeart/2005/8/layout/lProcess2"/>
    <dgm:cxn modelId="{38B3DCA3-BC00-4A0E-B0A2-BA6A1863CCC4}" type="presParOf" srcId="{DA4EF9A2-82E9-420F-BFDB-623FB3A7FB93}" destId="{7230FDCD-E6A3-4C06-BB32-CDD8837F91A8}" srcOrd="3" destOrd="0" presId="urn:microsoft.com/office/officeart/2005/8/layout/lProcess2"/>
    <dgm:cxn modelId="{0ED19426-58C9-47F4-B0DE-CC893F67A41E}" type="presParOf" srcId="{DA4EF9A2-82E9-420F-BFDB-623FB3A7FB93}" destId="{E52D16DE-3075-40FB-A077-48327F51544F}" srcOrd="4" destOrd="0" presId="urn:microsoft.com/office/officeart/2005/8/layout/lProcess2"/>
    <dgm:cxn modelId="{64D05172-669D-4206-BBC1-3A3CE3C270E7}" type="presParOf" srcId="{E52D16DE-3075-40FB-A077-48327F51544F}" destId="{0AC7E657-CC9C-4135-9D36-E6852517B992}" srcOrd="0" destOrd="0" presId="urn:microsoft.com/office/officeart/2005/8/layout/lProcess2"/>
    <dgm:cxn modelId="{EDB979D8-8853-45D4-957F-28B462BF82C0}" type="presParOf" srcId="{E52D16DE-3075-40FB-A077-48327F51544F}" destId="{940CD39B-4BDF-4083-997D-949F4563522A}" srcOrd="1" destOrd="0" presId="urn:microsoft.com/office/officeart/2005/8/layout/lProcess2"/>
    <dgm:cxn modelId="{621C5645-E3B5-4C2C-BE30-556654D5BF0E}" type="presParOf" srcId="{E52D16DE-3075-40FB-A077-48327F51544F}" destId="{A662017D-406B-4390-893F-51BAFF660569}" srcOrd="2" destOrd="0" presId="urn:microsoft.com/office/officeart/2005/8/layout/lProcess2"/>
    <dgm:cxn modelId="{9E021D3F-B5F2-40E4-B071-77783DF67857}" type="presParOf" srcId="{A662017D-406B-4390-893F-51BAFF660569}" destId="{E856B94F-A3DB-4B19-8A1C-C8E9D9D1A7C2}" srcOrd="0" destOrd="0" presId="urn:microsoft.com/office/officeart/2005/8/layout/lProcess2"/>
    <dgm:cxn modelId="{95FE9B33-43B9-4F77-91A7-3DEB7122F510}" type="presParOf" srcId="{E856B94F-A3DB-4B19-8A1C-C8E9D9D1A7C2}" destId="{4F924097-F38F-46D6-88F0-5E06D5181B27}" srcOrd="0" destOrd="0" presId="urn:microsoft.com/office/officeart/2005/8/layout/lProcess2"/>
    <dgm:cxn modelId="{456964BB-6FF0-4400-BD7B-ABC3684BD962}" type="presParOf" srcId="{E856B94F-A3DB-4B19-8A1C-C8E9D9D1A7C2}" destId="{ED756E59-D72C-4243-B1A5-9A068501EE3B}" srcOrd="1" destOrd="0" presId="urn:microsoft.com/office/officeart/2005/8/layout/lProcess2"/>
    <dgm:cxn modelId="{933F0439-12DB-4222-83CE-BED4ABC13A6D}" type="presParOf" srcId="{E856B94F-A3DB-4B19-8A1C-C8E9D9D1A7C2}" destId="{93A632F1-7517-4C75-ABC4-25BF56B0C0F5}" srcOrd="2" destOrd="0" presId="urn:microsoft.com/office/officeart/2005/8/layout/lProcess2"/>
    <dgm:cxn modelId="{1CFC313D-A1D1-41C5-8E85-4AD3ED21AB74}" type="presParOf" srcId="{DA4EF9A2-82E9-420F-BFDB-623FB3A7FB93}" destId="{0CD23F3C-C82F-4544-BA2F-1409F621BD30}" srcOrd="5" destOrd="0" presId="urn:microsoft.com/office/officeart/2005/8/layout/lProcess2"/>
    <dgm:cxn modelId="{6F622542-77AF-4C54-AECF-0EC926AB95BE}" type="presParOf" srcId="{DA4EF9A2-82E9-420F-BFDB-623FB3A7FB93}" destId="{34838C34-7844-49F4-B0E3-54AE494B2FC2}" srcOrd="6" destOrd="0" presId="urn:microsoft.com/office/officeart/2005/8/layout/lProcess2"/>
    <dgm:cxn modelId="{573B3FB6-3F10-4A8B-83A5-DD279B24FB9A}" type="presParOf" srcId="{34838C34-7844-49F4-B0E3-54AE494B2FC2}" destId="{A0CEAB1A-4DA5-4E56-9D8B-F5B17DACF08A}" srcOrd="0" destOrd="0" presId="urn:microsoft.com/office/officeart/2005/8/layout/lProcess2"/>
    <dgm:cxn modelId="{2788E2BC-2702-4066-8366-30E14CD5D921}" type="presParOf" srcId="{34838C34-7844-49F4-B0E3-54AE494B2FC2}" destId="{D17F8E7F-5E32-43DE-99D4-78EE59279110}" srcOrd="1" destOrd="0" presId="urn:microsoft.com/office/officeart/2005/8/layout/lProcess2"/>
    <dgm:cxn modelId="{43F3B059-93AA-47F7-8A8D-90E903CD77A0}" type="presParOf" srcId="{34838C34-7844-49F4-B0E3-54AE494B2FC2}" destId="{9634157F-3ADC-4D53-808D-980D84E2681B}" srcOrd="2" destOrd="0" presId="urn:microsoft.com/office/officeart/2005/8/layout/lProcess2"/>
    <dgm:cxn modelId="{AD88EC46-AA85-449A-8961-80D9F7E64EE2}" type="presParOf" srcId="{9634157F-3ADC-4D53-808D-980D84E2681B}" destId="{5F36AD8C-7E39-4A29-887D-C6DF3D36941F}" srcOrd="0" destOrd="0" presId="urn:microsoft.com/office/officeart/2005/8/layout/lProcess2"/>
    <dgm:cxn modelId="{EC0CD652-9B24-4C57-8B18-E92DA8A4D94D}" type="presParOf" srcId="{5F36AD8C-7E39-4A29-887D-C6DF3D36941F}" destId="{8301C576-37E1-49B4-A997-051B8EA42C3D}" srcOrd="0" destOrd="0" presId="urn:microsoft.com/office/officeart/2005/8/layout/lProcess2"/>
    <dgm:cxn modelId="{C37FA2EB-0395-4E6C-9FCB-728DA210C0DF}" type="presParOf" srcId="{5F36AD8C-7E39-4A29-887D-C6DF3D36941F}" destId="{506C121A-D815-41AD-A68D-9D871C4FC90E}" srcOrd="1" destOrd="0" presId="urn:microsoft.com/office/officeart/2005/8/layout/lProcess2"/>
    <dgm:cxn modelId="{58F7E093-6008-4B8C-B44C-D6FC71A716AA}" type="presParOf" srcId="{5F36AD8C-7E39-4A29-887D-C6DF3D36941F}" destId="{30F42775-47EA-4CE8-9751-EA46516329A2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DCC2FFA-F91C-4C15-8164-63637ED3BAD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52E19CC-B2CC-4706-A4D3-86CEC6D280F2}">
      <dgm:prSet phldrT="[Testo]" custT="1"/>
      <dgm:spPr>
        <a:solidFill>
          <a:schemeClr val="bg1"/>
        </a:solidFill>
      </dgm:spPr>
      <dgm:t>
        <a:bodyPr/>
        <a:lstStyle/>
        <a:p>
          <a:r>
            <a:rPr lang="it-IT" sz="4000" err="1">
              <a:solidFill>
                <a:schemeClr val="accent1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Conclusions</a:t>
          </a:r>
          <a:endParaRPr lang="it-IT" sz="4000">
            <a:solidFill>
              <a:schemeClr val="accent1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906EAA42-88DC-40A0-B4B1-30BB19F44824}" type="parTrans" cxnId="{6059B889-E1A1-4705-B536-466627123D0D}">
      <dgm:prSet/>
      <dgm:spPr/>
      <dgm:t>
        <a:bodyPr/>
        <a:lstStyle/>
        <a:p>
          <a:endParaRPr lang="it-IT"/>
        </a:p>
      </dgm:t>
    </dgm:pt>
    <dgm:pt modelId="{81E5179E-57AC-427B-A3C1-429739436645}" type="sibTrans" cxnId="{6059B889-E1A1-4705-B536-466627123D0D}">
      <dgm:prSet/>
      <dgm:spPr/>
      <dgm:t>
        <a:bodyPr/>
        <a:lstStyle/>
        <a:p>
          <a:endParaRPr lang="it-IT"/>
        </a:p>
      </dgm:t>
    </dgm:pt>
    <dgm:pt modelId="{D13D9579-D3D8-4028-9B26-7A87B780B583}">
      <dgm:prSet phldrT="[Testo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rtl="0"/>
          <a:r>
            <a:rPr lang="it-IT" sz="1200" b="1" i="0" baseline="0" err="1">
              <a:solidFill>
                <a:schemeClr val="bg2"/>
              </a:solidFill>
              <a:latin typeface="Poppins"/>
              <a:cs typeface="Poppins"/>
            </a:rPr>
            <a:t>Fully</a:t>
          </a:r>
          <a:r>
            <a:rPr lang="it-IT" sz="1200" b="1" i="0" baseline="0">
              <a:solidFill>
                <a:schemeClr val="bg2"/>
              </a:solidFill>
              <a:latin typeface="Poppins"/>
              <a:cs typeface="Poppins"/>
            </a:rPr>
            <a:t> human, </a:t>
          </a:r>
          <a:r>
            <a:rPr lang="it-IT" sz="1200" b="1" i="0" baseline="0" err="1">
              <a:solidFill>
                <a:schemeClr val="bg2"/>
              </a:solidFill>
              <a:latin typeface="Poppins"/>
              <a:cs typeface="Poppins"/>
            </a:rPr>
            <a:t>animal</a:t>
          </a:r>
          <a:r>
            <a:rPr lang="it-IT" sz="1200" b="1" i="0" baseline="0">
              <a:solidFill>
                <a:schemeClr val="bg2"/>
              </a:solidFill>
              <a:latin typeface="Poppins"/>
              <a:cs typeface="Poppins"/>
            </a:rPr>
            <a:t>-free BBB model</a:t>
          </a:r>
          <a:r>
            <a:rPr lang="it-IT" sz="1200" b="0" i="0" baseline="0">
              <a:solidFill>
                <a:schemeClr val="bg2"/>
              </a:solidFill>
              <a:latin typeface="Poppins"/>
              <a:cs typeface="Poppins"/>
            </a:rPr>
            <a:t> using a </a:t>
          </a:r>
          <a:r>
            <a:rPr lang="it-IT" sz="1200" b="0" i="0" baseline="0" err="1">
              <a:solidFill>
                <a:schemeClr val="bg2"/>
              </a:solidFill>
              <a:latin typeface="Poppins"/>
              <a:cs typeface="Poppins"/>
            </a:rPr>
            <a:t>microfluidic</a:t>
          </a:r>
          <a:r>
            <a:rPr lang="it-IT" sz="1200" b="0" i="0" baseline="0">
              <a:solidFill>
                <a:schemeClr val="bg2"/>
              </a:solidFill>
              <a:latin typeface="Poppins"/>
              <a:cs typeface="Poppins"/>
            </a:rPr>
            <a:t> </a:t>
          </a:r>
          <a:r>
            <a:rPr lang="it-IT" sz="1200" b="0" i="0" baseline="0" err="1">
              <a:solidFill>
                <a:schemeClr val="bg2"/>
              </a:solidFill>
              <a:latin typeface="Poppins"/>
              <a:cs typeface="Poppins"/>
            </a:rPr>
            <a:t>platform</a:t>
          </a:r>
          <a:endParaRPr lang="it-IT" sz="1200">
            <a:latin typeface="Poppins"/>
            <a:cs typeface="Poppins"/>
          </a:endParaRPr>
        </a:p>
      </dgm:t>
    </dgm:pt>
    <dgm:pt modelId="{999F2380-A2E2-4E57-BB5F-9E65743782CB}" type="parTrans" cxnId="{351A1A16-E02D-4E00-B83A-812C087B2D4D}">
      <dgm:prSet/>
      <dgm:spPr/>
      <dgm:t>
        <a:bodyPr/>
        <a:lstStyle/>
        <a:p>
          <a:endParaRPr lang="it-IT"/>
        </a:p>
      </dgm:t>
    </dgm:pt>
    <dgm:pt modelId="{4E857A9E-5D09-4AC5-8D3E-6F7C22389F9D}" type="sibTrans" cxnId="{351A1A16-E02D-4E00-B83A-812C087B2D4D}">
      <dgm:prSet/>
      <dgm:spPr/>
      <dgm:t>
        <a:bodyPr/>
        <a:lstStyle/>
        <a:p>
          <a:endParaRPr lang="it-IT"/>
        </a:p>
      </dgm:t>
    </dgm:pt>
    <dgm:pt modelId="{D927F1FB-E608-42A3-8055-1373CEB2EDDF}">
      <dgm:prSet phldrT="[Testo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it-IT" sz="1200" b="1" i="0" baseline="0" err="1">
              <a:solidFill>
                <a:schemeClr val="bg2"/>
              </a:solidFill>
              <a:latin typeface="Poppins"/>
              <a:cs typeface="Poppins"/>
            </a:rPr>
            <a:t>Reproduces</a:t>
          </a:r>
          <a:r>
            <a:rPr lang="it-IT" sz="1200" b="1" i="0" baseline="0">
              <a:solidFill>
                <a:schemeClr val="bg2"/>
              </a:solidFill>
              <a:latin typeface="Poppins"/>
              <a:cs typeface="Poppins"/>
            </a:rPr>
            <a:t> MS-</a:t>
          </a:r>
          <a:r>
            <a:rPr lang="it-IT" sz="1200" b="1" i="0" baseline="0" err="1">
              <a:solidFill>
                <a:schemeClr val="bg2"/>
              </a:solidFill>
              <a:latin typeface="Poppins"/>
              <a:cs typeface="Poppins"/>
            </a:rPr>
            <a:t>related</a:t>
          </a:r>
          <a:r>
            <a:rPr lang="it-IT" sz="1200" b="1" i="0" baseline="0">
              <a:solidFill>
                <a:schemeClr val="bg2"/>
              </a:solidFill>
              <a:latin typeface="Poppins"/>
              <a:cs typeface="Poppins"/>
            </a:rPr>
            <a:t> </a:t>
          </a:r>
          <a:r>
            <a:rPr lang="it-IT" sz="1200" b="1" i="0" baseline="0" err="1">
              <a:solidFill>
                <a:schemeClr val="bg2"/>
              </a:solidFill>
              <a:latin typeface="Poppins"/>
              <a:cs typeface="Poppins"/>
            </a:rPr>
            <a:t>permeability</a:t>
          </a:r>
          <a:r>
            <a:rPr lang="it-IT" sz="1200" b="1" i="0" baseline="0">
              <a:solidFill>
                <a:schemeClr val="bg2"/>
              </a:solidFill>
              <a:latin typeface="Poppins"/>
              <a:cs typeface="Poppins"/>
            </a:rPr>
            <a:t> </a:t>
          </a:r>
          <a:r>
            <a:rPr lang="it-IT" sz="1200" b="1" i="0" baseline="0" err="1">
              <a:solidFill>
                <a:schemeClr val="bg2"/>
              </a:solidFill>
              <a:latin typeface="Poppins"/>
              <a:cs typeface="Poppins"/>
            </a:rPr>
            <a:t>dysfunction</a:t>
          </a:r>
          <a:r>
            <a:rPr lang="it-IT" sz="1200" b="0" i="0" baseline="0">
              <a:solidFill>
                <a:schemeClr val="bg2"/>
              </a:solidFill>
              <a:latin typeface="Poppins"/>
              <a:cs typeface="Poppins"/>
            </a:rPr>
            <a:t> </a:t>
          </a:r>
          <a:r>
            <a:rPr lang="it-IT" sz="1200" b="0" i="0" baseline="0" err="1">
              <a:solidFill>
                <a:schemeClr val="bg2"/>
              </a:solidFill>
              <a:latin typeface="Poppins"/>
              <a:cs typeface="Poppins"/>
            </a:rPr>
            <a:t>using</a:t>
          </a:r>
          <a:r>
            <a:rPr lang="it-IT" sz="1200" b="0" i="0" baseline="0">
              <a:solidFill>
                <a:schemeClr val="bg2"/>
              </a:solidFill>
              <a:latin typeface="Poppins"/>
              <a:cs typeface="Poppins"/>
            </a:rPr>
            <a:t> </a:t>
          </a:r>
          <a:r>
            <a:rPr lang="it-IT" sz="1200" b="0" i="0" baseline="0" err="1">
              <a:solidFill>
                <a:schemeClr val="bg2"/>
              </a:solidFill>
              <a:latin typeface="Poppins"/>
              <a:cs typeface="Poppins"/>
            </a:rPr>
            <a:t>inflammatory</a:t>
          </a:r>
          <a:r>
            <a:rPr lang="it-IT" sz="1200" b="0" i="0" baseline="0">
              <a:solidFill>
                <a:schemeClr val="bg2"/>
              </a:solidFill>
              <a:latin typeface="Poppins"/>
              <a:cs typeface="Poppins"/>
            </a:rPr>
            <a:t> </a:t>
          </a:r>
          <a:r>
            <a:rPr lang="it-IT" sz="1200" b="0" i="0" baseline="0" err="1">
              <a:solidFill>
                <a:schemeClr val="bg2"/>
              </a:solidFill>
              <a:latin typeface="Poppins"/>
              <a:cs typeface="Poppins"/>
            </a:rPr>
            <a:t>cues</a:t>
          </a:r>
          <a:endParaRPr lang="it-IT" sz="1200">
            <a:latin typeface="Poppins"/>
            <a:cs typeface="Poppins"/>
          </a:endParaRPr>
        </a:p>
      </dgm:t>
    </dgm:pt>
    <dgm:pt modelId="{CD1DAA91-C1CA-438A-96E8-DB84105711DD}" type="parTrans" cxnId="{193C8C61-1FEC-41D4-A7CB-8E9969B83C5D}">
      <dgm:prSet/>
      <dgm:spPr/>
      <dgm:t>
        <a:bodyPr/>
        <a:lstStyle/>
        <a:p>
          <a:endParaRPr lang="it-IT"/>
        </a:p>
      </dgm:t>
    </dgm:pt>
    <dgm:pt modelId="{455A687C-EAF2-4E0C-97C0-8221B34BD4E1}" type="sibTrans" cxnId="{193C8C61-1FEC-41D4-A7CB-8E9969B83C5D}">
      <dgm:prSet/>
      <dgm:spPr/>
      <dgm:t>
        <a:bodyPr/>
        <a:lstStyle/>
        <a:p>
          <a:endParaRPr lang="it-IT"/>
        </a:p>
      </dgm:t>
    </dgm:pt>
    <dgm:pt modelId="{5A62BD59-7EF6-416F-BA3C-103B0A7E4933}">
      <dgm:prSet phldrT="[Testo]" custT="1"/>
      <dgm:spPr>
        <a:solidFill>
          <a:schemeClr val="tx2">
            <a:lumMod val="90000"/>
          </a:schemeClr>
        </a:solidFill>
      </dgm:spPr>
      <dgm:t>
        <a:bodyPr/>
        <a:lstStyle/>
        <a:p>
          <a:r>
            <a:rPr lang="it-IT" sz="1200" b="1" i="0" baseline="0" dirty="0" err="1">
              <a:solidFill>
                <a:schemeClr val="bg2"/>
              </a:solidFill>
              <a:latin typeface="Poppins"/>
              <a:cs typeface="Poppins"/>
            </a:rPr>
            <a:t>Validated</a:t>
          </a:r>
          <a:r>
            <a:rPr lang="it-IT" sz="1200" b="1" i="0" baseline="0" dirty="0">
              <a:solidFill>
                <a:schemeClr val="bg2"/>
              </a:solidFill>
              <a:latin typeface="Poppins"/>
              <a:cs typeface="Poppins"/>
            </a:rPr>
            <a:t> </a:t>
          </a:r>
          <a:r>
            <a:rPr lang="it-IT" sz="1200" b="1" i="0" baseline="0" dirty="0" err="1">
              <a:solidFill>
                <a:schemeClr val="bg2"/>
              </a:solidFill>
              <a:latin typeface="Poppins"/>
              <a:cs typeface="Poppins"/>
            </a:rPr>
            <a:t>through</a:t>
          </a:r>
          <a:r>
            <a:rPr lang="it-IT" sz="1200" b="1" i="0" baseline="0" dirty="0">
              <a:solidFill>
                <a:schemeClr val="bg2"/>
              </a:solidFill>
              <a:latin typeface="Poppins"/>
              <a:cs typeface="Poppins"/>
            </a:rPr>
            <a:t> standard MS therapies</a:t>
          </a:r>
          <a:r>
            <a:rPr lang="it-IT" sz="1200" b="0" i="0" baseline="0" dirty="0">
              <a:solidFill>
                <a:schemeClr val="bg2"/>
              </a:solidFill>
              <a:latin typeface="Poppins"/>
              <a:cs typeface="Poppins"/>
            </a:rPr>
            <a:t> </a:t>
          </a:r>
          <a:endParaRPr lang="it-IT" sz="1200" dirty="0">
            <a:latin typeface="Poppins"/>
            <a:cs typeface="Poppins"/>
          </a:endParaRPr>
        </a:p>
      </dgm:t>
    </dgm:pt>
    <dgm:pt modelId="{D2F788A3-D191-49FF-A573-29EA74039A79}" type="parTrans" cxnId="{840CA893-2EB5-40AB-918F-7D863E2E9031}">
      <dgm:prSet/>
      <dgm:spPr/>
      <dgm:t>
        <a:bodyPr/>
        <a:lstStyle/>
        <a:p>
          <a:endParaRPr lang="it-IT"/>
        </a:p>
      </dgm:t>
    </dgm:pt>
    <dgm:pt modelId="{44FDD99C-BEBE-4A6C-B249-9AC8579424C4}" type="sibTrans" cxnId="{840CA893-2EB5-40AB-918F-7D863E2E9031}">
      <dgm:prSet/>
      <dgm:spPr/>
      <dgm:t>
        <a:bodyPr/>
        <a:lstStyle/>
        <a:p>
          <a:endParaRPr lang="it-IT"/>
        </a:p>
      </dgm:t>
    </dgm:pt>
    <dgm:pt modelId="{7C9C83BE-5A30-4D47-A160-42E3E7B9267C}">
      <dgm:prSet phldrT="[Testo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it-IT" sz="1200" b="1" i="0" baseline="0" err="1">
              <a:solidFill>
                <a:schemeClr val="bg2"/>
              </a:solidFill>
              <a:latin typeface="Poppins"/>
              <a:cs typeface="Poppins"/>
            </a:rPr>
            <a:t>Ethical</a:t>
          </a:r>
          <a:r>
            <a:rPr lang="it-IT" sz="1200" b="1" i="0" baseline="0">
              <a:solidFill>
                <a:schemeClr val="bg2"/>
              </a:solidFill>
              <a:latin typeface="Poppins"/>
              <a:cs typeface="Poppins"/>
            </a:rPr>
            <a:t>, </a:t>
          </a:r>
          <a:r>
            <a:rPr lang="it-IT" sz="1200" b="1" i="0" baseline="0" err="1">
              <a:solidFill>
                <a:schemeClr val="bg2"/>
              </a:solidFill>
              <a:latin typeface="Poppins"/>
              <a:cs typeface="Poppins"/>
            </a:rPr>
            <a:t>scalable</a:t>
          </a:r>
          <a:r>
            <a:rPr lang="it-IT" sz="1200" b="1" i="0" baseline="0">
              <a:solidFill>
                <a:schemeClr val="bg2"/>
              </a:solidFill>
              <a:latin typeface="Poppins"/>
              <a:cs typeface="Poppins"/>
            </a:rPr>
            <a:t> alternative</a:t>
          </a:r>
          <a:r>
            <a:rPr lang="it-IT" sz="1200" b="0" i="0" baseline="0">
              <a:solidFill>
                <a:schemeClr val="bg2"/>
              </a:solidFill>
              <a:latin typeface="Poppins"/>
              <a:cs typeface="Poppins"/>
            </a:rPr>
            <a:t> for in vitro </a:t>
          </a:r>
          <a:r>
            <a:rPr lang="it-IT" sz="1200" b="0" i="0" baseline="0" err="1">
              <a:solidFill>
                <a:schemeClr val="bg2"/>
              </a:solidFill>
              <a:latin typeface="Poppins"/>
              <a:cs typeface="Poppins"/>
            </a:rPr>
            <a:t>drug</a:t>
          </a:r>
          <a:r>
            <a:rPr lang="it-IT" sz="1200" b="0" i="0" baseline="0">
              <a:solidFill>
                <a:schemeClr val="bg2"/>
              </a:solidFill>
              <a:latin typeface="Poppins"/>
              <a:cs typeface="Poppins"/>
            </a:rPr>
            <a:t> screening</a:t>
          </a:r>
          <a:endParaRPr lang="it-IT" sz="1200">
            <a:latin typeface="Poppins"/>
            <a:cs typeface="Poppins"/>
          </a:endParaRPr>
        </a:p>
      </dgm:t>
    </dgm:pt>
    <dgm:pt modelId="{B5217E94-7431-46F4-AB81-672EB80DCC73}" type="parTrans" cxnId="{10ACB307-A601-4D2E-A709-5A32B083675C}">
      <dgm:prSet/>
      <dgm:spPr/>
      <dgm:t>
        <a:bodyPr/>
        <a:lstStyle/>
        <a:p>
          <a:endParaRPr lang="it-IT"/>
        </a:p>
      </dgm:t>
    </dgm:pt>
    <dgm:pt modelId="{35FE0C06-7FD8-40BE-8B4B-B149EA793E8F}" type="sibTrans" cxnId="{10ACB307-A601-4D2E-A709-5A32B083675C}">
      <dgm:prSet/>
      <dgm:spPr/>
      <dgm:t>
        <a:bodyPr/>
        <a:lstStyle/>
        <a:p>
          <a:endParaRPr lang="it-IT"/>
        </a:p>
      </dgm:t>
    </dgm:pt>
    <dgm:pt modelId="{F0362669-CF67-4A26-A57B-00CA2D188F03}">
      <dgm:prSet phldrT="[Testo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it-IT" sz="1200" b="1" i="0" baseline="0">
              <a:solidFill>
                <a:schemeClr val="bg2"/>
              </a:solidFill>
              <a:latin typeface="Poppins"/>
              <a:cs typeface="Poppins"/>
            </a:rPr>
            <a:t>Supports 3Rs </a:t>
          </a:r>
          <a:r>
            <a:rPr lang="it-IT" sz="1200" b="1" i="0" baseline="0" err="1">
              <a:solidFill>
                <a:schemeClr val="bg2"/>
              </a:solidFill>
              <a:latin typeface="Poppins"/>
              <a:cs typeface="Poppins"/>
            </a:rPr>
            <a:t>principles</a:t>
          </a:r>
          <a:r>
            <a:rPr lang="it-IT" sz="1200" b="0" i="0" baseline="0">
              <a:solidFill>
                <a:schemeClr val="bg2"/>
              </a:solidFill>
              <a:latin typeface="Poppins"/>
              <a:cs typeface="Poppins"/>
            </a:rPr>
            <a:t>, </a:t>
          </a:r>
          <a:r>
            <a:rPr lang="it-IT" sz="1200" b="0" i="0" baseline="0" err="1">
              <a:solidFill>
                <a:schemeClr val="bg2"/>
              </a:solidFill>
              <a:latin typeface="Poppins"/>
              <a:cs typeface="Poppins"/>
            </a:rPr>
            <a:t>promoting</a:t>
          </a:r>
          <a:r>
            <a:rPr lang="it-IT" sz="1200" b="0" i="0" baseline="0">
              <a:solidFill>
                <a:schemeClr val="bg2"/>
              </a:solidFill>
              <a:latin typeface="Poppins"/>
              <a:cs typeface="Poppins"/>
            </a:rPr>
            <a:t> </a:t>
          </a:r>
          <a:r>
            <a:rPr lang="it-IT" sz="1200" b="0" i="0" baseline="0" err="1">
              <a:solidFill>
                <a:schemeClr val="bg2"/>
              </a:solidFill>
              <a:latin typeface="Poppins"/>
              <a:cs typeface="Poppins"/>
            </a:rPr>
            <a:t>reproducibility</a:t>
          </a:r>
          <a:r>
            <a:rPr lang="it-IT" sz="1200" b="0" i="0" baseline="0">
              <a:solidFill>
                <a:schemeClr val="bg2"/>
              </a:solidFill>
              <a:latin typeface="Poppins"/>
              <a:cs typeface="Poppins"/>
            </a:rPr>
            <a:t> and </a:t>
          </a:r>
          <a:r>
            <a:rPr lang="it-IT" sz="1200" b="0" i="0" baseline="0" err="1">
              <a:solidFill>
                <a:schemeClr val="bg2"/>
              </a:solidFill>
              <a:latin typeface="Poppins"/>
              <a:cs typeface="Poppins"/>
            </a:rPr>
            <a:t>reducing</a:t>
          </a:r>
          <a:r>
            <a:rPr lang="it-IT" sz="1200" b="0" i="0" baseline="0">
              <a:solidFill>
                <a:schemeClr val="bg2"/>
              </a:solidFill>
              <a:latin typeface="Poppins"/>
              <a:cs typeface="Poppins"/>
            </a:rPr>
            <a:t> </a:t>
          </a:r>
          <a:r>
            <a:rPr lang="it-IT" sz="1200" b="0" i="0" baseline="0" err="1">
              <a:solidFill>
                <a:schemeClr val="bg2"/>
              </a:solidFill>
              <a:latin typeface="Poppins"/>
              <a:cs typeface="Poppins"/>
            </a:rPr>
            <a:t>animal</a:t>
          </a:r>
          <a:r>
            <a:rPr lang="it-IT" sz="1200" b="0" i="0" baseline="0">
              <a:solidFill>
                <a:schemeClr val="bg2"/>
              </a:solidFill>
              <a:latin typeface="Poppins"/>
              <a:cs typeface="Poppins"/>
            </a:rPr>
            <a:t> use</a:t>
          </a:r>
          <a:endParaRPr lang="it-IT" sz="1200">
            <a:latin typeface="Poppins"/>
            <a:cs typeface="Poppins"/>
          </a:endParaRPr>
        </a:p>
      </dgm:t>
    </dgm:pt>
    <dgm:pt modelId="{1788DF02-C7AD-4B04-A2D4-6CEF3C966172}" type="parTrans" cxnId="{DB153687-CFED-4E21-BD2A-07C4BF0C2478}">
      <dgm:prSet/>
      <dgm:spPr/>
      <dgm:t>
        <a:bodyPr/>
        <a:lstStyle/>
        <a:p>
          <a:endParaRPr lang="it-IT"/>
        </a:p>
      </dgm:t>
    </dgm:pt>
    <dgm:pt modelId="{1D13E916-5E7F-4A38-85EA-9D7B2766FE51}" type="sibTrans" cxnId="{DB153687-CFED-4E21-BD2A-07C4BF0C2478}">
      <dgm:prSet/>
      <dgm:spPr/>
      <dgm:t>
        <a:bodyPr/>
        <a:lstStyle/>
        <a:p>
          <a:endParaRPr lang="it-IT"/>
        </a:p>
      </dgm:t>
    </dgm:pt>
    <dgm:pt modelId="{F3509D28-98A3-4D21-B6C3-FA67FBCEB1A5}" type="pres">
      <dgm:prSet presAssocID="{3DCC2FFA-F91C-4C15-8164-63637ED3BAD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874CFAD-97BC-4F50-AF2E-976EC74D2569}" type="pres">
      <dgm:prSet presAssocID="{A52E19CC-B2CC-4706-A4D3-86CEC6D280F2}" presName="hierRoot1" presStyleCnt="0">
        <dgm:presLayoutVars>
          <dgm:hierBranch val="init"/>
        </dgm:presLayoutVars>
      </dgm:prSet>
      <dgm:spPr/>
    </dgm:pt>
    <dgm:pt modelId="{DDDD841D-E7BB-445A-8BC1-4265C580B835}" type="pres">
      <dgm:prSet presAssocID="{A52E19CC-B2CC-4706-A4D3-86CEC6D280F2}" presName="rootComposite1" presStyleCnt="0"/>
      <dgm:spPr/>
    </dgm:pt>
    <dgm:pt modelId="{55ED7BEA-E23E-49F1-A830-03B683E1A2CD}" type="pres">
      <dgm:prSet presAssocID="{A52E19CC-B2CC-4706-A4D3-86CEC6D280F2}" presName="rootText1" presStyleLbl="node0" presStyleIdx="0" presStyleCnt="1" custScaleX="316780">
        <dgm:presLayoutVars>
          <dgm:chPref val="3"/>
        </dgm:presLayoutVars>
      </dgm:prSet>
      <dgm:spPr>
        <a:prstGeom prst="roundRect">
          <a:avLst/>
        </a:prstGeom>
      </dgm:spPr>
    </dgm:pt>
    <dgm:pt modelId="{A2ED5D4C-9A48-4410-A557-8ACB9E0FF4E3}" type="pres">
      <dgm:prSet presAssocID="{A52E19CC-B2CC-4706-A4D3-86CEC6D280F2}" presName="rootConnector1" presStyleLbl="node1" presStyleIdx="0" presStyleCnt="0"/>
      <dgm:spPr/>
    </dgm:pt>
    <dgm:pt modelId="{5B765DDA-2ADC-4E4D-8173-E375710935A1}" type="pres">
      <dgm:prSet presAssocID="{A52E19CC-B2CC-4706-A4D3-86CEC6D280F2}" presName="hierChild2" presStyleCnt="0"/>
      <dgm:spPr/>
    </dgm:pt>
    <dgm:pt modelId="{1810E0DF-94F9-4ED4-AB3E-434EC955D630}" type="pres">
      <dgm:prSet presAssocID="{999F2380-A2E2-4E57-BB5F-9E65743782CB}" presName="Name37" presStyleLbl="parChTrans1D2" presStyleIdx="0" presStyleCnt="5"/>
      <dgm:spPr/>
    </dgm:pt>
    <dgm:pt modelId="{1C1523A4-7BD9-4185-BB4C-CC317E471D1E}" type="pres">
      <dgm:prSet presAssocID="{D13D9579-D3D8-4028-9B26-7A87B780B583}" presName="hierRoot2" presStyleCnt="0">
        <dgm:presLayoutVars>
          <dgm:hierBranch val="init"/>
        </dgm:presLayoutVars>
      </dgm:prSet>
      <dgm:spPr/>
    </dgm:pt>
    <dgm:pt modelId="{48C07E2F-ED81-486E-BED1-C72DDCCD5433}" type="pres">
      <dgm:prSet presAssocID="{D13D9579-D3D8-4028-9B26-7A87B780B583}" presName="rootComposite" presStyleCnt="0"/>
      <dgm:spPr/>
    </dgm:pt>
    <dgm:pt modelId="{C8395BA5-9639-41BC-9418-A1F740232DDA}" type="pres">
      <dgm:prSet presAssocID="{D13D9579-D3D8-4028-9B26-7A87B780B583}" presName="rootText" presStyleLbl="node2" presStyleIdx="0" presStyleCnt="5" custScaleY="122291">
        <dgm:presLayoutVars>
          <dgm:chPref val="3"/>
        </dgm:presLayoutVars>
      </dgm:prSet>
      <dgm:spPr>
        <a:prstGeom prst="roundRect">
          <a:avLst/>
        </a:prstGeom>
      </dgm:spPr>
    </dgm:pt>
    <dgm:pt modelId="{654D4442-EE77-47C4-9BD3-C622BB164C6E}" type="pres">
      <dgm:prSet presAssocID="{D13D9579-D3D8-4028-9B26-7A87B780B583}" presName="rootConnector" presStyleLbl="node2" presStyleIdx="0" presStyleCnt="5"/>
      <dgm:spPr/>
    </dgm:pt>
    <dgm:pt modelId="{BE038E0B-FB87-4B25-9CF9-E5A2F474A182}" type="pres">
      <dgm:prSet presAssocID="{D13D9579-D3D8-4028-9B26-7A87B780B583}" presName="hierChild4" presStyleCnt="0"/>
      <dgm:spPr/>
    </dgm:pt>
    <dgm:pt modelId="{FF254064-5784-4455-A538-8FBD2A0039E7}" type="pres">
      <dgm:prSet presAssocID="{D13D9579-D3D8-4028-9B26-7A87B780B583}" presName="hierChild5" presStyleCnt="0"/>
      <dgm:spPr/>
    </dgm:pt>
    <dgm:pt modelId="{26616527-8AFB-40D7-8855-66DDFFC93E55}" type="pres">
      <dgm:prSet presAssocID="{CD1DAA91-C1CA-438A-96E8-DB84105711DD}" presName="Name37" presStyleLbl="parChTrans1D2" presStyleIdx="1" presStyleCnt="5"/>
      <dgm:spPr/>
    </dgm:pt>
    <dgm:pt modelId="{4C057239-A17C-4629-8A8E-1E9C3E318242}" type="pres">
      <dgm:prSet presAssocID="{D927F1FB-E608-42A3-8055-1373CEB2EDDF}" presName="hierRoot2" presStyleCnt="0">
        <dgm:presLayoutVars>
          <dgm:hierBranch val="init"/>
        </dgm:presLayoutVars>
      </dgm:prSet>
      <dgm:spPr/>
    </dgm:pt>
    <dgm:pt modelId="{54EBE808-A188-4FED-8658-285EE099D80B}" type="pres">
      <dgm:prSet presAssocID="{D927F1FB-E608-42A3-8055-1373CEB2EDDF}" presName="rootComposite" presStyleCnt="0"/>
      <dgm:spPr/>
    </dgm:pt>
    <dgm:pt modelId="{17EB8446-7093-4BB7-9280-F90F406C0CB7}" type="pres">
      <dgm:prSet presAssocID="{D927F1FB-E608-42A3-8055-1373CEB2EDDF}" presName="rootText" presStyleLbl="node2" presStyleIdx="1" presStyleCnt="5" custScaleY="105377">
        <dgm:presLayoutVars>
          <dgm:chPref val="3"/>
        </dgm:presLayoutVars>
      </dgm:prSet>
      <dgm:spPr>
        <a:prstGeom prst="roundRect">
          <a:avLst/>
        </a:prstGeom>
      </dgm:spPr>
    </dgm:pt>
    <dgm:pt modelId="{E56DF586-F469-4ECC-880C-045D0C64AD80}" type="pres">
      <dgm:prSet presAssocID="{D927F1FB-E608-42A3-8055-1373CEB2EDDF}" presName="rootConnector" presStyleLbl="node2" presStyleIdx="1" presStyleCnt="5"/>
      <dgm:spPr/>
    </dgm:pt>
    <dgm:pt modelId="{9279290F-B509-407A-8537-CEFD4C1B9507}" type="pres">
      <dgm:prSet presAssocID="{D927F1FB-E608-42A3-8055-1373CEB2EDDF}" presName="hierChild4" presStyleCnt="0"/>
      <dgm:spPr/>
    </dgm:pt>
    <dgm:pt modelId="{E01AC71C-57DA-4734-B7BB-20BB5A8A3A9A}" type="pres">
      <dgm:prSet presAssocID="{D927F1FB-E608-42A3-8055-1373CEB2EDDF}" presName="hierChild5" presStyleCnt="0"/>
      <dgm:spPr/>
    </dgm:pt>
    <dgm:pt modelId="{D3FD94AB-3142-4E0D-B113-5D1925DCDAE7}" type="pres">
      <dgm:prSet presAssocID="{D2F788A3-D191-49FF-A573-29EA74039A79}" presName="Name37" presStyleLbl="parChTrans1D2" presStyleIdx="2" presStyleCnt="5"/>
      <dgm:spPr/>
    </dgm:pt>
    <dgm:pt modelId="{7B7E7020-5D62-4D26-98CD-D19F29BABC8A}" type="pres">
      <dgm:prSet presAssocID="{5A62BD59-7EF6-416F-BA3C-103B0A7E4933}" presName="hierRoot2" presStyleCnt="0">
        <dgm:presLayoutVars>
          <dgm:hierBranch val="init"/>
        </dgm:presLayoutVars>
      </dgm:prSet>
      <dgm:spPr/>
    </dgm:pt>
    <dgm:pt modelId="{6FDF1521-1D22-4687-A950-DA086DF44777}" type="pres">
      <dgm:prSet presAssocID="{5A62BD59-7EF6-416F-BA3C-103B0A7E4933}" presName="rootComposite" presStyleCnt="0"/>
      <dgm:spPr/>
    </dgm:pt>
    <dgm:pt modelId="{AD49796E-0940-4E6E-9E6A-210677C09650}" type="pres">
      <dgm:prSet presAssocID="{5A62BD59-7EF6-416F-BA3C-103B0A7E4933}" presName="rootText" presStyleLbl="node2" presStyleIdx="2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2804D643-751F-4DFF-A9DF-3750D87D2374}" type="pres">
      <dgm:prSet presAssocID="{5A62BD59-7EF6-416F-BA3C-103B0A7E4933}" presName="rootConnector" presStyleLbl="node2" presStyleIdx="2" presStyleCnt="5"/>
      <dgm:spPr/>
    </dgm:pt>
    <dgm:pt modelId="{88B1C587-DB79-4DCB-94A3-CFFC19229E41}" type="pres">
      <dgm:prSet presAssocID="{5A62BD59-7EF6-416F-BA3C-103B0A7E4933}" presName="hierChild4" presStyleCnt="0"/>
      <dgm:spPr/>
    </dgm:pt>
    <dgm:pt modelId="{AAC93F9A-32F7-4E4D-B98C-02AE7FEA4A37}" type="pres">
      <dgm:prSet presAssocID="{5A62BD59-7EF6-416F-BA3C-103B0A7E4933}" presName="hierChild5" presStyleCnt="0"/>
      <dgm:spPr/>
    </dgm:pt>
    <dgm:pt modelId="{DC11D2E6-1D21-4C0C-BB10-23575B4C398F}" type="pres">
      <dgm:prSet presAssocID="{B5217E94-7431-46F4-AB81-672EB80DCC73}" presName="Name37" presStyleLbl="parChTrans1D2" presStyleIdx="3" presStyleCnt="5"/>
      <dgm:spPr/>
    </dgm:pt>
    <dgm:pt modelId="{7A8A2BF3-1A1B-4E78-A43F-334BE6F1E8B8}" type="pres">
      <dgm:prSet presAssocID="{7C9C83BE-5A30-4D47-A160-42E3E7B9267C}" presName="hierRoot2" presStyleCnt="0">
        <dgm:presLayoutVars>
          <dgm:hierBranch val="init"/>
        </dgm:presLayoutVars>
      </dgm:prSet>
      <dgm:spPr/>
    </dgm:pt>
    <dgm:pt modelId="{2D34DC03-F76A-4DE8-9BA5-DD8148838196}" type="pres">
      <dgm:prSet presAssocID="{7C9C83BE-5A30-4D47-A160-42E3E7B9267C}" presName="rootComposite" presStyleCnt="0"/>
      <dgm:spPr/>
    </dgm:pt>
    <dgm:pt modelId="{794A77D0-BA84-4809-A08D-04D6C172031F}" type="pres">
      <dgm:prSet presAssocID="{7C9C83BE-5A30-4D47-A160-42E3E7B9267C}" presName="rootText" presStyleLbl="node2" presStyleIdx="3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FD6D099B-3B7F-4A40-85D8-06EA6F9FF1A5}" type="pres">
      <dgm:prSet presAssocID="{7C9C83BE-5A30-4D47-A160-42E3E7B9267C}" presName="rootConnector" presStyleLbl="node2" presStyleIdx="3" presStyleCnt="5"/>
      <dgm:spPr/>
    </dgm:pt>
    <dgm:pt modelId="{098CAF14-1D82-4C82-9720-B20AA0CD9A7E}" type="pres">
      <dgm:prSet presAssocID="{7C9C83BE-5A30-4D47-A160-42E3E7B9267C}" presName="hierChild4" presStyleCnt="0"/>
      <dgm:spPr/>
    </dgm:pt>
    <dgm:pt modelId="{FCBAD661-E605-42B9-8911-62724DF64B7E}" type="pres">
      <dgm:prSet presAssocID="{7C9C83BE-5A30-4D47-A160-42E3E7B9267C}" presName="hierChild5" presStyleCnt="0"/>
      <dgm:spPr/>
    </dgm:pt>
    <dgm:pt modelId="{08CC8850-0E72-46C1-8988-F13D9A9249E9}" type="pres">
      <dgm:prSet presAssocID="{1788DF02-C7AD-4B04-A2D4-6CEF3C966172}" presName="Name37" presStyleLbl="parChTrans1D2" presStyleIdx="4" presStyleCnt="5"/>
      <dgm:spPr/>
    </dgm:pt>
    <dgm:pt modelId="{DBBBF97B-B955-4C36-97C5-7404B57641E8}" type="pres">
      <dgm:prSet presAssocID="{F0362669-CF67-4A26-A57B-00CA2D188F03}" presName="hierRoot2" presStyleCnt="0">
        <dgm:presLayoutVars>
          <dgm:hierBranch val="init"/>
        </dgm:presLayoutVars>
      </dgm:prSet>
      <dgm:spPr/>
    </dgm:pt>
    <dgm:pt modelId="{CD6B2B36-E4D3-41C9-8370-D8252D9CE76C}" type="pres">
      <dgm:prSet presAssocID="{F0362669-CF67-4A26-A57B-00CA2D188F03}" presName="rootComposite" presStyleCnt="0"/>
      <dgm:spPr/>
    </dgm:pt>
    <dgm:pt modelId="{2F575548-5469-4B1C-B401-61A9BADD50C3}" type="pres">
      <dgm:prSet presAssocID="{F0362669-CF67-4A26-A57B-00CA2D188F03}" presName="rootText" presStyleLbl="node2" presStyleIdx="4" presStyleCnt="5" custScaleY="106441">
        <dgm:presLayoutVars>
          <dgm:chPref val="3"/>
        </dgm:presLayoutVars>
      </dgm:prSet>
      <dgm:spPr>
        <a:prstGeom prst="roundRect">
          <a:avLst/>
        </a:prstGeom>
      </dgm:spPr>
    </dgm:pt>
    <dgm:pt modelId="{0BCCABF1-96DD-495D-ACB7-9F7FF4D68DD0}" type="pres">
      <dgm:prSet presAssocID="{F0362669-CF67-4A26-A57B-00CA2D188F03}" presName="rootConnector" presStyleLbl="node2" presStyleIdx="4" presStyleCnt="5"/>
      <dgm:spPr/>
    </dgm:pt>
    <dgm:pt modelId="{05A0CA4D-CCBD-4C96-ACEF-4928EBC6677F}" type="pres">
      <dgm:prSet presAssocID="{F0362669-CF67-4A26-A57B-00CA2D188F03}" presName="hierChild4" presStyleCnt="0"/>
      <dgm:spPr/>
    </dgm:pt>
    <dgm:pt modelId="{05D88389-37D3-4EBB-B0EE-2015AD48DD32}" type="pres">
      <dgm:prSet presAssocID="{F0362669-CF67-4A26-A57B-00CA2D188F03}" presName="hierChild5" presStyleCnt="0"/>
      <dgm:spPr/>
    </dgm:pt>
    <dgm:pt modelId="{3000C07C-9BE2-41AE-95FF-87F75B2AE433}" type="pres">
      <dgm:prSet presAssocID="{A52E19CC-B2CC-4706-A4D3-86CEC6D280F2}" presName="hierChild3" presStyleCnt="0"/>
      <dgm:spPr/>
    </dgm:pt>
  </dgm:ptLst>
  <dgm:cxnLst>
    <dgm:cxn modelId="{4569E604-C8A2-462D-B7D9-F1CA9730A8CF}" type="presOf" srcId="{F0362669-CF67-4A26-A57B-00CA2D188F03}" destId="{2F575548-5469-4B1C-B401-61A9BADD50C3}" srcOrd="0" destOrd="0" presId="urn:microsoft.com/office/officeart/2005/8/layout/orgChart1"/>
    <dgm:cxn modelId="{10ACB307-A601-4D2E-A709-5A32B083675C}" srcId="{A52E19CC-B2CC-4706-A4D3-86CEC6D280F2}" destId="{7C9C83BE-5A30-4D47-A160-42E3E7B9267C}" srcOrd="3" destOrd="0" parTransId="{B5217E94-7431-46F4-AB81-672EB80DCC73}" sibTransId="{35FE0C06-7FD8-40BE-8B4B-B149EA793E8F}"/>
    <dgm:cxn modelId="{AD3BB70C-C29C-4D4E-A30E-F0C058CAF510}" type="presOf" srcId="{5A62BD59-7EF6-416F-BA3C-103B0A7E4933}" destId="{AD49796E-0940-4E6E-9E6A-210677C09650}" srcOrd="0" destOrd="0" presId="urn:microsoft.com/office/officeart/2005/8/layout/orgChart1"/>
    <dgm:cxn modelId="{0DC5C30F-540A-4393-925A-DF3F480FC96E}" type="presOf" srcId="{7C9C83BE-5A30-4D47-A160-42E3E7B9267C}" destId="{794A77D0-BA84-4809-A08D-04D6C172031F}" srcOrd="0" destOrd="0" presId="urn:microsoft.com/office/officeart/2005/8/layout/orgChart1"/>
    <dgm:cxn modelId="{351A1A16-E02D-4E00-B83A-812C087B2D4D}" srcId="{A52E19CC-B2CC-4706-A4D3-86CEC6D280F2}" destId="{D13D9579-D3D8-4028-9B26-7A87B780B583}" srcOrd="0" destOrd="0" parTransId="{999F2380-A2E2-4E57-BB5F-9E65743782CB}" sibTransId="{4E857A9E-5D09-4AC5-8D3E-6F7C22389F9D}"/>
    <dgm:cxn modelId="{198E3117-E96B-47F2-8E77-86B89931FD8F}" type="presOf" srcId="{999F2380-A2E2-4E57-BB5F-9E65743782CB}" destId="{1810E0DF-94F9-4ED4-AB3E-434EC955D630}" srcOrd="0" destOrd="0" presId="urn:microsoft.com/office/officeart/2005/8/layout/orgChart1"/>
    <dgm:cxn modelId="{193C8C61-1FEC-41D4-A7CB-8E9969B83C5D}" srcId="{A52E19CC-B2CC-4706-A4D3-86CEC6D280F2}" destId="{D927F1FB-E608-42A3-8055-1373CEB2EDDF}" srcOrd="1" destOrd="0" parTransId="{CD1DAA91-C1CA-438A-96E8-DB84105711DD}" sibTransId="{455A687C-EAF2-4E0C-97C0-8221B34BD4E1}"/>
    <dgm:cxn modelId="{C15AEA44-28A9-45B6-8F4F-5CE9CD8C26DD}" type="presOf" srcId="{3DCC2FFA-F91C-4C15-8164-63637ED3BAD7}" destId="{F3509D28-98A3-4D21-B6C3-FA67FBCEB1A5}" srcOrd="0" destOrd="0" presId="urn:microsoft.com/office/officeart/2005/8/layout/orgChart1"/>
    <dgm:cxn modelId="{A920ED65-F390-4702-AFE4-43AC1467B622}" type="presOf" srcId="{D927F1FB-E608-42A3-8055-1373CEB2EDDF}" destId="{E56DF586-F469-4ECC-880C-045D0C64AD80}" srcOrd="1" destOrd="0" presId="urn:microsoft.com/office/officeart/2005/8/layout/orgChart1"/>
    <dgm:cxn modelId="{2EDF6567-D88C-49D8-8BEF-2533921F38DA}" type="presOf" srcId="{F0362669-CF67-4A26-A57B-00CA2D188F03}" destId="{0BCCABF1-96DD-495D-ACB7-9F7FF4D68DD0}" srcOrd="1" destOrd="0" presId="urn:microsoft.com/office/officeart/2005/8/layout/orgChart1"/>
    <dgm:cxn modelId="{613ED052-E35F-47C3-B0AC-D0CD713B86F7}" type="presOf" srcId="{D13D9579-D3D8-4028-9B26-7A87B780B583}" destId="{C8395BA5-9639-41BC-9418-A1F740232DDA}" srcOrd="0" destOrd="0" presId="urn:microsoft.com/office/officeart/2005/8/layout/orgChart1"/>
    <dgm:cxn modelId="{562F2A7E-D767-438D-BCA1-C1BA614FABD1}" type="presOf" srcId="{1788DF02-C7AD-4B04-A2D4-6CEF3C966172}" destId="{08CC8850-0E72-46C1-8988-F13D9A9249E9}" srcOrd="0" destOrd="0" presId="urn:microsoft.com/office/officeart/2005/8/layout/orgChart1"/>
    <dgm:cxn modelId="{DB153687-CFED-4E21-BD2A-07C4BF0C2478}" srcId="{A52E19CC-B2CC-4706-A4D3-86CEC6D280F2}" destId="{F0362669-CF67-4A26-A57B-00CA2D188F03}" srcOrd="4" destOrd="0" parTransId="{1788DF02-C7AD-4B04-A2D4-6CEF3C966172}" sibTransId="{1D13E916-5E7F-4A38-85EA-9D7B2766FE51}"/>
    <dgm:cxn modelId="{7E363B89-71D7-4EAA-B637-21DB96B676A6}" type="presOf" srcId="{CD1DAA91-C1CA-438A-96E8-DB84105711DD}" destId="{26616527-8AFB-40D7-8855-66DDFFC93E55}" srcOrd="0" destOrd="0" presId="urn:microsoft.com/office/officeart/2005/8/layout/orgChart1"/>
    <dgm:cxn modelId="{6059B889-E1A1-4705-B536-466627123D0D}" srcId="{3DCC2FFA-F91C-4C15-8164-63637ED3BAD7}" destId="{A52E19CC-B2CC-4706-A4D3-86CEC6D280F2}" srcOrd="0" destOrd="0" parTransId="{906EAA42-88DC-40A0-B4B1-30BB19F44824}" sibTransId="{81E5179E-57AC-427B-A3C1-429739436645}"/>
    <dgm:cxn modelId="{840CA893-2EB5-40AB-918F-7D863E2E9031}" srcId="{A52E19CC-B2CC-4706-A4D3-86CEC6D280F2}" destId="{5A62BD59-7EF6-416F-BA3C-103B0A7E4933}" srcOrd="2" destOrd="0" parTransId="{D2F788A3-D191-49FF-A573-29EA74039A79}" sibTransId="{44FDD99C-BEBE-4A6C-B249-9AC8579424C4}"/>
    <dgm:cxn modelId="{2A06CDAC-C097-4FF9-9776-1674B53CA55F}" type="presOf" srcId="{D927F1FB-E608-42A3-8055-1373CEB2EDDF}" destId="{17EB8446-7093-4BB7-9280-F90F406C0CB7}" srcOrd="0" destOrd="0" presId="urn:microsoft.com/office/officeart/2005/8/layout/orgChart1"/>
    <dgm:cxn modelId="{9D90FEBE-A95F-4E9F-B0AA-3DBC63CD689E}" type="presOf" srcId="{5A62BD59-7EF6-416F-BA3C-103B0A7E4933}" destId="{2804D643-751F-4DFF-A9DF-3750D87D2374}" srcOrd="1" destOrd="0" presId="urn:microsoft.com/office/officeart/2005/8/layout/orgChart1"/>
    <dgm:cxn modelId="{977CEEC6-FE70-42BC-A0BB-1665491ACCE9}" type="presOf" srcId="{D2F788A3-D191-49FF-A573-29EA74039A79}" destId="{D3FD94AB-3142-4E0D-B113-5D1925DCDAE7}" srcOrd="0" destOrd="0" presId="urn:microsoft.com/office/officeart/2005/8/layout/orgChart1"/>
    <dgm:cxn modelId="{BB0645CC-01A1-4387-91EC-A31FA9C773E2}" type="presOf" srcId="{D13D9579-D3D8-4028-9B26-7A87B780B583}" destId="{654D4442-EE77-47C4-9BD3-C622BB164C6E}" srcOrd="1" destOrd="0" presId="urn:microsoft.com/office/officeart/2005/8/layout/orgChart1"/>
    <dgm:cxn modelId="{872FFEE1-1740-4CFA-9014-732248D02545}" type="presOf" srcId="{B5217E94-7431-46F4-AB81-672EB80DCC73}" destId="{DC11D2E6-1D21-4C0C-BB10-23575B4C398F}" srcOrd="0" destOrd="0" presId="urn:microsoft.com/office/officeart/2005/8/layout/orgChart1"/>
    <dgm:cxn modelId="{6938FFE5-AD42-457C-9EAB-B5F314ED211B}" type="presOf" srcId="{A52E19CC-B2CC-4706-A4D3-86CEC6D280F2}" destId="{A2ED5D4C-9A48-4410-A557-8ACB9E0FF4E3}" srcOrd="1" destOrd="0" presId="urn:microsoft.com/office/officeart/2005/8/layout/orgChart1"/>
    <dgm:cxn modelId="{5175E9E8-40DC-4B44-83F4-E17A22D715D5}" type="presOf" srcId="{A52E19CC-B2CC-4706-A4D3-86CEC6D280F2}" destId="{55ED7BEA-E23E-49F1-A830-03B683E1A2CD}" srcOrd="0" destOrd="0" presId="urn:microsoft.com/office/officeart/2005/8/layout/orgChart1"/>
    <dgm:cxn modelId="{D780E0E9-D45B-4AF8-8888-6ABEA852B1DB}" type="presOf" srcId="{7C9C83BE-5A30-4D47-A160-42E3E7B9267C}" destId="{FD6D099B-3B7F-4A40-85D8-06EA6F9FF1A5}" srcOrd="1" destOrd="0" presId="urn:microsoft.com/office/officeart/2005/8/layout/orgChart1"/>
    <dgm:cxn modelId="{093AC9DE-C06A-4A92-A58A-1FF42DF15218}" type="presParOf" srcId="{F3509D28-98A3-4D21-B6C3-FA67FBCEB1A5}" destId="{4874CFAD-97BC-4F50-AF2E-976EC74D2569}" srcOrd="0" destOrd="0" presId="urn:microsoft.com/office/officeart/2005/8/layout/orgChart1"/>
    <dgm:cxn modelId="{D2879BC2-5FB2-491B-8E27-F254069A0E9C}" type="presParOf" srcId="{4874CFAD-97BC-4F50-AF2E-976EC74D2569}" destId="{DDDD841D-E7BB-445A-8BC1-4265C580B835}" srcOrd="0" destOrd="0" presId="urn:microsoft.com/office/officeart/2005/8/layout/orgChart1"/>
    <dgm:cxn modelId="{33ECA3FA-1B50-411B-AC7F-615AFF59347F}" type="presParOf" srcId="{DDDD841D-E7BB-445A-8BC1-4265C580B835}" destId="{55ED7BEA-E23E-49F1-A830-03B683E1A2CD}" srcOrd="0" destOrd="0" presId="urn:microsoft.com/office/officeart/2005/8/layout/orgChart1"/>
    <dgm:cxn modelId="{C343F9D9-870C-4F85-896B-2B6A391BEFF2}" type="presParOf" srcId="{DDDD841D-E7BB-445A-8BC1-4265C580B835}" destId="{A2ED5D4C-9A48-4410-A557-8ACB9E0FF4E3}" srcOrd="1" destOrd="0" presId="urn:microsoft.com/office/officeart/2005/8/layout/orgChart1"/>
    <dgm:cxn modelId="{59D4287E-D7DD-4031-82B1-473A09DA8C49}" type="presParOf" srcId="{4874CFAD-97BC-4F50-AF2E-976EC74D2569}" destId="{5B765DDA-2ADC-4E4D-8173-E375710935A1}" srcOrd="1" destOrd="0" presId="urn:microsoft.com/office/officeart/2005/8/layout/orgChart1"/>
    <dgm:cxn modelId="{449BE1C6-9B47-4495-9213-FFF29B2081D4}" type="presParOf" srcId="{5B765DDA-2ADC-4E4D-8173-E375710935A1}" destId="{1810E0DF-94F9-4ED4-AB3E-434EC955D630}" srcOrd="0" destOrd="0" presId="urn:microsoft.com/office/officeart/2005/8/layout/orgChart1"/>
    <dgm:cxn modelId="{F519A386-36E3-4E76-B9B6-660B18D51375}" type="presParOf" srcId="{5B765DDA-2ADC-4E4D-8173-E375710935A1}" destId="{1C1523A4-7BD9-4185-BB4C-CC317E471D1E}" srcOrd="1" destOrd="0" presId="urn:microsoft.com/office/officeart/2005/8/layout/orgChart1"/>
    <dgm:cxn modelId="{DCF07111-6D1E-4DD5-9FE7-BDB6FBDACE53}" type="presParOf" srcId="{1C1523A4-7BD9-4185-BB4C-CC317E471D1E}" destId="{48C07E2F-ED81-486E-BED1-C72DDCCD5433}" srcOrd="0" destOrd="0" presId="urn:microsoft.com/office/officeart/2005/8/layout/orgChart1"/>
    <dgm:cxn modelId="{93930A6B-88AB-4DB0-A8A2-64C3C0072586}" type="presParOf" srcId="{48C07E2F-ED81-486E-BED1-C72DDCCD5433}" destId="{C8395BA5-9639-41BC-9418-A1F740232DDA}" srcOrd="0" destOrd="0" presId="urn:microsoft.com/office/officeart/2005/8/layout/orgChart1"/>
    <dgm:cxn modelId="{34A27166-B3E1-4E23-AE6B-BD240409C023}" type="presParOf" srcId="{48C07E2F-ED81-486E-BED1-C72DDCCD5433}" destId="{654D4442-EE77-47C4-9BD3-C622BB164C6E}" srcOrd="1" destOrd="0" presId="urn:microsoft.com/office/officeart/2005/8/layout/orgChart1"/>
    <dgm:cxn modelId="{1A99CFC3-B965-42C2-B854-BF98D5FDB335}" type="presParOf" srcId="{1C1523A4-7BD9-4185-BB4C-CC317E471D1E}" destId="{BE038E0B-FB87-4B25-9CF9-E5A2F474A182}" srcOrd="1" destOrd="0" presId="urn:microsoft.com/office/officeart/2005/8/layout/orgChart1"/>
    <dgm:cxn modelId="{B61FF56C-55CB-411D-8D3B-F67E0AA7608D}" type="presParOf" srcId="{1C1523A4-7BD9-4185-BB4C-CC317E471D1E}" destId="{FF254064-5784-4455-A538-8FBD2A0039E7}" srcOrd="2" destOrd="0" presId="urn:microsoft.com/office/officeart/2005/8/layout/orgChart1"/>
    <dgm:cxn modelId="{F4162AF6-E047-45A3-8B7C-8DEC7FB00BE9}" type="presParOf" srcId="{5B765DDA-2ADC-4E4D-8173-E375710935A1}" destId="{26616527-8AFB-40D7-8855-66DDFFC93E55}" srcOrd="2" destOrd="0" presId="urn:microsoft.com/office/officeart/2005/8/layout/orgChart1"/>
    <dgm:cxn modelId="{E984EF11-EFFB-4894-A93A-BE962691F851}" type="presParOf" srcId="{5B765DDA-2ADC-4E4D-8173-E375710935A1}" destId="{4C057239-A17C-4629-8A8E-1E9C3E318242}" srcOrd="3" destOrd="0" presId="urn:microsoft.com/office/officeart/2005/8/layout/orgChart1"/>
    <dgm:cxn modelId="{0F2FC4C0-A093-4C57-8116-26FECC41C18C}" type="presParOf" srcId="{4C057239-A17C-4629-8A8E-1E9C3E318242}" destId="{54EBE808-A188-4FED-8658-285EE099D80B}" srcOrd="0" destOrd="0" presId="urn:microsoft.com/office/officeart/2005/8/layout/orgChart1"/>
    <dgm:cxn modelId="{DC7D830D-5446-49A1-9F7D-11493B2D235C}" type="presParOf" srcId="{54EBE808-A188-4FED-8658-285EE099D80B}" destId="{17EB8446-7093-4BB7-9280-F90F406C0CB7}" srcOrd="0" destOrd="0" presId="urn:microsoft.com/office/officeart/2005/8/layout/orgChart1"/>
    <dgm:cxn modelId="{DD3DAC5A-89BA-456F-89B4-20AE7B3216DA}" type="presParOf" srcId="{54EBE808-A188-4FED-8658-285EE099D80B}" destId="{E56DF586-F469-4ECC-880C-045D0C64AD80}" srcOrd="1" destOrd="0" presId="urn:microsoft.com/office/officeart/2005/8/layout/orgChart1"/>
    <dgm:cxn modelId="{BCA9C306-6D6E-46D3-A4F3-6743B440E892}" type="presParOf" srcId="{4C057239-A17C-4629-8A8E-1E9C3E318242}" destId="{9279290F-B509-407A-8537-CEFD4C1B9507}" srcOrd="1" destOrd="0" presId="urn:microsoft.com/office/officeart/2005/8/layout/orgChart1"/>
    <dgm:cxn modelId="{28BE20D0-B47C-4353-B334-C412D73187DB}" type="presParOf" srcId="{4C057239-A17C-4629-8A8E-1E9C3E318242}" destId="{E01AC71C-57DA-4734-B7BB-20BB5A8A3A9A}" srcOrd="2" destOrd="0" presId="urn:microsoft.com/office/officeart/2005/8/layout/orgChart1"/>
    <dgm:cxn modelId="{0646354C-9CE7-4899-95D6-D429242AE983}" type="presParOf" srcId="{5B765DDA-2ADC-4E4D-8173-E375710935A1}" destId="{D3FD94AB-3142-4E0D-B113-5D1925DCDAE7}" srcOrd="4" destOrd="0" presId="urn:microsoft.com/office/officeart/2005/8/layout/orgChart1"/>
    <dgm:cxn modelId="{A7C9E147-30F6-4638-B4C6-8D3609AC5044}" type="presParOf" srcId="{5B765DDA-2ADC-4E4D-8173-E375710935A1}" destId="{7B7E7020-5D62-4D26-98CD-D19F29BABC8A}" srcOrd="5" destOrd="0" presId="urn:microsoft.com/office/officeart/2005/8/layout/orgChart1"/>
    <dgm:cxn modelId="{E107EA0B-166E-4BD9-8CD0-2D36371F7F2B}" type="presParOf" srcId="{7B7E7020-5D62-4D26-98CD-D19F29BABC8A}" destId="{6FDF1521-1D22-4687-A950-DA086DF44777}" srcOrd="0" destOrd="0" presId="urn:microsoft.com/office/officeart/2005/8/layout/orgChart1"/>
    <dgm:cxn modelId="{8FC7A7B6-87E6-47C4-95E9-551FF4339E97}" type="presParOf" srcId="{6FDF1521-1D22-4687-A950-DA086DF44777}" destId="{AD49796E-0940-4E6E-9E6A-210677C09650}" srcOrd="0" destOrd="0" presId="urn:microsoft.com/office/officeart/2005/8/layout/orgChart1"/>
    <dgm:cxn modelId="{B099E9DE-6763-4DAE-96CC-A61D40941226}" type="presParOf" srcId="{6FDF1521-1D22-4687-A950-DA086DF44777}" destId="{2804D643-751F-4DFF-A9DF-3750D87D2374}" srcOrd="1" destOrd="0" presId="urn:microsoft.com/office/officeart/2005/8/layout/orgChart1"/>
    <dgm:cxn modelId="{BE6122D9-DA52-4BEB-927E-DE6289DADFA4}" type="presParOf" srcId="{7B7E7020-5D62-4D26-98CD-D19F29BABC8A}" destId="{88B1C587-DB79-4DCB-94A3-CFFC19229E41}" srcOrd="1" destOrd="0" presId="urn:microsoft.com/office/officeart/2005/8/layout/orgChart1"/>
    <dgm:cxn modelId="{E2596D51-A95F-47CC-B083-599BD35FF272}" type="presParOf" srcId="{7B7E7020-5D62-4D26-98CD-D19F29BABC8A}" destId="{AAC93F9A-32F7-4E4D-B98C-02AE7FEA4A37}" srcOrd="2" destOrd="0" presId="urn:microsoft.com/office/officeart/2005/8/layout/orgChart1"/>
    <dgm:cxn modelId="{80C5251C-1CC3-4A5A-9C67-7290CC88DDEC}" type="presParOf" srcId="{5B765DDA-2ADC-4E4D-8173-E375710935A1}" destId="{DC11D2E6-1D21-4C0C-BB10-23575B4C398F}" srcOrd="6" destOrd="0" presId="urn:microsoft.com/office/officeart/2005/8/layout/orgChart1"/>
    <dgm:cxn modelId="{9379ED96-BFF2-4A6F-96E1-52F2FAEB0BD2}" type="presParOf" srcId="{5B765DDA-2ADC-4E4D-8173-E375710935A1}" destId="{7A8A2BF3-1A1B-4E78-A43F-334BE6F1E8B8}" srcOrd="7" destOrd="0" presId="urn:microsoft.com/office/officeart/2005/8/layout/orgChart1"/>
    <dgm:cxn modelId="{364D8D01-2187-4A38-9FCF-B9A6557C8F9E}" type="presParOf" srcId="{7A8A2BF3-1A1B-4E78-A43F-334BE6F1E8B8}" destId="{2D34DC03-F76A-4DE8-9BA5-DD8148838196}" srcOrd="0" destOrd="0" presId="urn:microsoft.com/office/officeart/2005/8/layout/orgChart1"/>
    <dgm:cxn modelId="{5A87C0D6-34BD-44CA-87FB-861BC64412F8}" type="presParOf" srcId="{2D34DC03-F76A-4DE8-9BA5-DD8148838196}" destId="{794A77D0-BA84-4809-A08D-04D6C172031F}" srcOrd="0" destOrd="0" presId="urn:microsoft.com/office/officeart/2005/8/layout/orgChart1"/>
    <dgm:cxn modelId="{9CA2BC32-9FA7-477F-ADA5-57B6643455CE}" type="presParOf" srcId="{2D34DC03-F76A-4DE8-9BA5-DD8148838196}" destId="{FD6D099B-3B7F-4A40-85D8-06EA6F9FF1A5}" srcOrd="1" destOrd="0" presId="urn:microsoft.com/office/officeart/2005/8/layout/orgChart1"/>
    <dgm:cxn modelId="{DC2847A4-3EBF-4A57-ACA7-A349498DDA19}" type="presParOf" srcId="{7A8A2BF3-1A1B-4E78-A43F-334BE6F1E8B8}" destId="{098CAF14-1D82-4C82-9720-B20AA0CD9A7E}" srcOrd="1" destOrd="0" presId="urn:microsoft.com/office/officeart/2005/8/layout/orgChart1"/>
    <dgm:cxn modelId="{53C2BD8E-A706-4BB8-AC92-1E73506DA1B3}" type="presParOf" srcId="{7A8A2BF3-1A1B-4E78-A43F-334BE6F1E8B8}" destId="{FCBAD661-E605-42B9-8911-62724DF64B7E}" srcOrd="2" destOrd="0" presId="urn:microsoft.com/office/officeart/2005/8/layout/orgChart1"/>
    <dgm:cxn modelId="{C4435403-4CEC-49DA-AB96-A33359E61AA4}" type="presParOf" srcId="{5B765DDA-2ADC-4E4D-8173-E375710935A1}" destId="{08CC8850-0E72-46C1-8988-F13D9A9249E9}" srcOrd="8" destOrd="0" presId="urn:microsoft.com/office/officeart/2005/8/layout/orgChart1"/>
    <dgm:cxn modelId="{00DD18BD-E138-4C93-8507-3CF82F36A9E3}" type="presParOf" srcId="{5B765DDA-2ADC-4E4D-8173-E375710935A1}" destId="{DBBBF97B-B955-4C36-97C5-7404B57641E8}" srcOrd="9" destOrd="0" presId="urn:microsoft.com/office/officeart/2005/8/layout/orgChart1"/>
    <dgm:cxn modelId="{0696AB1D-4606-4678-AEC9-56113ADDD62F}" type="presParOf" srcId="{DBBBF97B-B955-4C36-97C5-7404B57641E8}" destId="{CD6B2B36-E4D3-41C9-8370-D8252D9CE76C}" srcOrd="0" destOrd="0" presId="urn:microsoft.com/office/officeart/2005/8/layout/orgChart1"/>
    <dgm:cxn modelId="{AAA39406-2A60-46F5-B760-58EFD866099E}" type="presParOf" srcId="{CD6B2B36-E4D3-41C9-8370-D8252D9CE76C}" destId="{2F575548-5469-4B1C-B401-61A9BADD50C3}" srcOrd="0" destOrd="0" presId="urn:microsoft.com/office/officeart/2005/8/layout/orgChart1"/>
    <dgm:cxn modelId="{8716FF17-819A-42ED-9D1D-B1567144D3AF}" type="presParOf" srcId="{CD6B2B36-E4D3-41C9-8370-D8252D9CE76C}" destId="{0BCCABF1-96DD-495D-ACB7-9F7FF4D68DD0}" srcOrd="1" destOrd="0" presId="urn:microsoft.com/office/officeart/2005/8/layout/orgChart1"/>
    <dgm:cxn modelId="{890F87D0-ADAD-4A1E-BB3B-C219C8A5EFF8}" type="presParOf" srcId="{DBBBF97B-B955-4C36-97C5-7404B57641E8}" destId="{05A0CA4D-CCBD-4C96-ACEF-4928EBC6677F}" srcOrd="1" destOrd="0" presId="urn:microsoft.com/office/officeart/2005/8/layout/orgChart1"/>
    <dgm:cxn modelId="{459A8E67-93A1-46CF-BCCC-AC31633058C4}" type="presParOf" srcId="{DBBBF97B-B955-4C36-97C5-7404B57641E8}" destId="{05D88389-37D3-4EBB-B0EE-2015AD48DD32}" srcOrd="2" destOrd="0" presId="urn:microsoft.com/office/officeart/2005/8/layout/orgChart1"/>
    <dgm:cxn modelId="{3FCC5737-91DF-4A19-BD0F-8C1F536C7CBB}" type="presParOf" srcId="{4874CFAD-97BC-4F50-AF2E-976EC74D2569}" destId="{3000C07C-9BE2-41AE-95FF-87F75B2AE43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DCC2FFA-F91C-4C15-8164-63637ED3BAD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52E19CC-B2CC-4706-A4D3-86CEC6D280F2}">
      <dgm:prSet phldrT="[Testo]" custT="1"/>
      <dgm:spPr>
        <a:solidFill>
          <a:schemeClr val="bg1"/>
        </a:solidFill>
      </dgm:spPr>
      <dgm:t>
        <a:bodyPr/>
        <a:lstStyle/>
        <a:p>
          <a:r>
            <a:rPr lang="it-IT" sz="4000">
              <a:solidFill>
                <a:schemeClr val="tx1">
                  <a:lumMod val="75000"/>
                  <a:lumOff val="25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Future </a:t>
          </a:r>
          <a:r>
            <a:rPr lang="it-IT" sz="4000" err="1">
              <a:solidFill>
                <a:schemeClr val="tx1">
                  <a:lumMod val="75000"/>
                  <a:lumOff val="25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developments</a:t>
          </a:r>
          <a:endParaRPr lang="it-IT" sz="4000">
            <a:solidFill>
              <a:schemeClr val="tx1">
                <a:lumMod val="75000"/>
                <a:lumOff val="25000"/>
              </a:schemeClr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gm:t>
    </dgm:pt>
    <dgm:pt modelId="{906EAA42-88DC-40A0-B4B1-30BB19F44824}" type="parTrans" cxnId="{6059B889-E1A1-4705-B536-466627123D0D}">
      <dgm:prSet/>
      <dgm:spPr/>
      <dgm:t>
        <a:bodyPr/>
        <a:lstStyle/>
        <a:p>
          <a:endParaRPr lang="it-IT"/>
        </a:p>
      </dgm:t>
    </dgm:pt>
    <dgm:pt modelId="{81E5179E-57AC-427B-A3C1-429739436645}" type="sibTrans" cxnId="{6059B889-E1A1-4705-B536-466627123D0D}">
      <dgm:prSet/>
      <dgm:spPr/>
      <dgm:t>
        <a:bodyPr/>
        <a:lstStyle/>
        <a:p>
          <a:endParaRPr lang="it-IT"/>
        </a:p>
      </dgm:t>
    </dgm:pt>
    <dgm:pt modelId="{D13D9579-D3D8-4028-9B26-7A87B780B583}">
      <dgm:prSet phldrT="[Testo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kumimoji="0" lang="it-IT" altLang="it-IT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Integrate </a:t>
          </a:r>
          <a:r>
            <a:rPr kumimoji="0" lang="it-IT" altLang="it-IT" b="1" i="0" u="none" strike="noStrike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iPSC-derived</a:t>
          </a:r>
          <a:r>
            <a:rPr kumimoji="0" lang="it-IT" altLang="it-IT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kumimoji="0" lang="it-IT" altLang="it-IT" b="1" i="0" u="none" strike="noStrike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patient-specific</a:t>
          </a:r>
          <a:r>
            <a:rPr kumimoji="0" lang="it-IT" altLang="it-IT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kumimoji="0" lang="it-IT" altLang="it-IT" b="1" i="0" u="none" strike="noStrike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cells</a:t>
          </a:r>
          <a:r>
            <a:rPr kumimoji="0" lang="it-IT" altLang="it-IT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for </a:t>
          </a:r>
          <a:r>
            <a:rPr kumimoji="0" lang="it-IT" altLang="it-IT" b="0" i="0" u="none" strike="noStrike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personalized</a:t>
          </a:r>
          <a:r>
            <a:rPr kumimoji="0" lang="it-IT" altLang="it-IT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kumimoji="0" lang="it-IT" altLang="it-IT" b="0" i="0" u="none" strike="noStrike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disease</a:t>
          </a:r>
          <a:r>
            <a:rPr kumimoji="0" lang="it-IT" altLang="it-IT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kumimoji="0" lang="it-IT" altLang="it-IT" b="0" i="0" u="none" strike="noStrike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modeling</a:t>
          </a:r>
          <a:endParaRPr lang="it-IT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999F2380-A2E2-4E57-BB5F-9E65743782CB}" type="parTrans" cxnId="{351A1A16-E02D-4E00-B83A-812C087B2D4D}">
      <dgm:prSet/>
      <dgm:spPr>
        <a:solidFill>
          <a:schemeClr val="tx1">
            <a:lumMod val="90000"/>
            <a:lumOff val="10000"/>
          </a:schemeClr>
        </a:solidFill>
        <a:ln>
          <a:solidFill>
            <a:schemeClr val="tx1">
              <a:lumMod val="90000"/>
              <a:lumOff val="10000"/>
            </a:schemeClr>
          </a:solidFill>
        </a:ln>
      </dgm:spPr>
      <dgm:t>
        <a:bodyPr/>
        <a:lstStyle/>
        <a:p>
          <a:endParaRPr lang="it-IT"/>
        </a:p>
      </dgm:t>
    </dgm:pt>
    <dgm:pt modelId="{4E857A9E-5D09-4AC5-8D3E-6F7C22389F9D}" type="sibTrans" cxnId="{351A1A16-E02D-4E00-B83A-812C087B2D4D}">
      <dgm:prSet/>
      <dgm:spPr/>
      <dgm:t>
        <a:bodyPr/>
        <a:lstStyle/>
        <a:p>
          <a:endParaRPr lang="it-IT"/>
        </a:p>
      </dgm:t>
    </dgm:pt>
    <dgm:pt modelId="{D927F1FB-E608-42A3-8055-1373CEB2EDDF}">
      <dgm:prSet phldrT="[Testo]" custT="1"/>
      <dgm:spPr>
        <a:solidFill>
          <a:schemeClr val="tx1">
            <a:lumMod val="25000"/>
            <a:lumOff val="75000"/>
          </a:schemeClr>
        </a:solidFill>
      </dgm:spPr>
      <dgm:t>
        <a:bodyPr/>
        <a:lstStyle/>
        <a:p>
          <a:r>
            <a:rPr kumimoji="0" lang="it-IT" altLang="it-IT" sz="1200" b="0" i="0" u="none" strike="noStrike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Expand</a:t>
          </a:r>
          <a:r>
            <a:rPr kumimoji="0" lang="it-IT" altLang="it-IT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kumimoji="0" lang="it-IT" altLang="it-IT" sz="1200" b="0" i="0" u="none" strike="noStrike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platform</a:t>
          </a:r>
          <a:r>
            <a:rPr kumimoji="0" lang="it-IT" altLang="it-IT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to study </a:t>
          </a:r>
          <a:r>
            <a:rPr kumimoji="0" lang="it-IT" altLang="it-IT" sz="1200" b="1" i="0" u="none" strike="noStrike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other</a:t>
          </a:r>
          <a:r>
            <a:rPr kumimoji="0" lang="it-IT" altLang="it-IT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kumimoji="0" lang="it-IT" altLang="it-IT" sz="1200" b="1" i="0" u="none" strike="noStrike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neurological</a:t>
          </a:r>
          <a:r>
            <a:rPr kumimoji="0" lang="it-IT" altLang="it-IT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disorders</a:t>
          </a:r>
          <a:endParaRPr lang="it-IT" sz="12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CD1DAA91-C1CA-438A-96E8-DB84105711DD}" type="parTrans" cxnId="{193C8C61-1FEC-41D4-A7CB-8E9969B83C5D}">
      <dgm:prSet/>
      <dgm:spPr>
        <a:ln>
          <a:solidFill>
            <a:schemeClr val="tx1">
              <a:lumMod val="90000"/>
              <a:lumOff val="10000"/>
            </a:schemeClr>
          </a:solidFill>
        </a:ln>
      </dgm:spPr>
      <dgm:t>
        <a:bodyPr/>
        <a:lstStyle/>
        <a:p>
          <a:endParaRPr lang="it-IT"/>
        </a:p>
      </dgm:t>
    </dgm:pt>
    <dgm:pt modelId="{455A687C-EAF2-4E0C-97C0-8221B34BD4E1}" type="sibTrans" cxnId="{193C8C61-1FEC-41D4-A7CB-8E9969B83C5D}">
      <dgm:prSet/>
      <dgm:spPr/>
      <dgm:t>
        <a:bodyPr/>
        <a:lstStyle/>
        <a:p>
          <a:endParaRPr lang="it-IT"/>
        </a:p>
      </dgm:t>
    </dgm:pt>
    <dgm:pt modelId="{5A62BD59-7EF6-416F-BA3C-103B0A7E4933}">
      <dgm:prSet phldrT="[Testo]"/>
      <dgm:spPr>
        <a:solidFill>
          <a:schemeClr val="tx1">
            <a:lumMod val="10000"/>
            <a:lumOff val="90000"/>
          </a:schemeClr>
        </a:solidFill>
      </dgm:spPr>
      <dgm:t>
        <a:bodyPr/>
        <a:lstStyle/>
        <a:p>
          <a:r>
            <a:rPr kumimoji="0" lang="it-IT" altLang="it-IT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Incorporate </a:t>
          </a:r>
          <a:r>
            <a:rPr kumimoji="0" lang="it-IT" altLang="it-IT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immune </a:t>
          </a:r>
          <a:r>
            <a:rPr kumimoji="0" lang="it-IT" altLang="it-IT" b="1" i="0" u="none" strike="noStrike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components</a:t>
          </a:r>
          <a:r>
            <a:rPr kumimoji="0" lang="it-IT" altLang="it-IT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to model </a:t>
          </a:r>
          <a:r>
            <a:rPr kumimoji="0" lang="it-IT" altLang="it-IT" b="0" i="0" u="none" strike="noStrike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neuroinflammatory</a:t>
          </a:r>
          <a:r>
            <a:rPr kumimoji="0" lang="it-IT" altLang="it-IT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kumimoji="0" lang="it-IT" altLang="it-IT" b="0" i="0" u="none" strike="noStrike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responses</a:t>
          </a:r>
          <a:r>
            <a:rPr kumimoji="0" lang="it-IT" altLang="it-IT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in </a:t>
          </a:r>
          <a:r>
            <a:rPr kumimoji="0" lang="it-IT" altLang="it-IT" b="0" i="0" u="none" strike="noStrike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real</a:t>
          </a:r>
          <a:r>
            <a:rPr kumimoji="0" lang="it-IT" altLang="it-IT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time</a:t>
          </a:r>
          <a:endParaRPr lang="it-IT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D2F788A3-D191-49FF-A573-29EA74039A79}" type="parTrans" cxnId="{840CA893-2EB5-40AB-918F-7D863E2E9031}">
      <dgm:prSet/>
      <dgm:spPr>
        <a:ln>
          <a:solidFill>
            <a:schemeClr val="tx1">
              <a:lumMod val="90000"/>
              <a:lumOff val="10000"/>
            </a:schemeClr>
          </a:solidFill>
        </a:ln>
      </dgm:spPr>
      <dgm:t>
        <a:bodyPr/>
        <a:lstStyle/>
        <a:p>
          <a:endParaRPr lang="it-IT"/>
        </a:p>
      </dgm:t>
    </dgm:pt>
    <dgm:pt modelId="{44FDD99C-BEBE-4A6C-B249-9AC8579424C4}" type="sibTrans" cxnId="{840CA893-2EB5-40AB-918F-7D863E2E9031}">
      <dgm:prSet/>
      <dgm:spPr/>
      <dgm:t>
        <a:bodyPr/>
        <a:lstStyle/>
        <a:p>
          <a:endParaRPr lang="it-IT"/>
        </a:p>
      </dgm:t>
    </dgm:pt>
    <dgm:pt modelId="{7C9C83BE-5A30-4D47-A160-42E3E7B9267C}">
      <dgm:prSet phldrT="[Testo]"/>
      <dgm:spPr>
        <a:solidFill>
          <a:schemeClr val="tx1">
            <a:lumMod val="25000"/>
            <a:lumOff val="75000"/>
          </a:schemeClr>
        </a:solidFill>
      </dgm:spPr>
      <dgm:t>
        <a:bodyPr/>
        <a:lstStyle/>
        <a:p>
          <a:r>
            <a:rPr kumimoji="0" lang="it-IT" altLang="it-IT" b="0" i="0" u="none" strike="noStrike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Develop</a:t>
          </a:r>
          <a:r>
            <a:rPr kumimoji="0" lang="it-IT" altLang="it-IT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kumimoji="0" lang="it-IT" altLang="it-IT" b="1" i="0" u="none" strike="noStrike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predictive</a:t>
          </a:r>
          <a:r>
            <a:rPr kumimoji="0" lang="it-IT" altLang="it-IT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kumimoji="0" lang="it-IT" altLang="it-IT" b="1" i="0" u="none" strike="noStrike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analytics</a:t>
          </a:r>
          <a:r>
            <a:rPr kumimoji="0" lang="it-IT" altLang="it-IT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kumimoji="0" lang="it-IT" altLang="it-IT" b="0" i="0" u="none" strike="noStrike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using</a:t>
          </a:r>
          <a:r>
            <a:rPr kumimoji="0" lang="it-IT" altLang="it-IT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AI on </a:t>
          </a:r>
          <a:r>
            <a:rPr kumimoji="0" lang="it-IT" altLang="it-IT" b="0" i="0" u="none" strike="noStrike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permeability</a:t>
          </a:r>
          <a:r>
            <a:rPr kumimoji="0" lang="it-IT" altLang="it-IT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and TEER datasets</a:t>
          </a:r>
          <a:endParaRPr lang="it-IT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B5217E94-7431-46F4-AB81-672EB80DCC73}" type="parTrans" cxnId="{3EF5A44A-0B28-47F2-B1BB-8820C5C0231D}">
      <dgm:prSet/>
      <dgm:spPr>
        <a:ln>
          <a:solidFill>
            <a:schemeClr val="tx1">
              <a:lumMod val="90000"/>
              <a:lumOff val="10000"/>
            </a:schemeClr>
          </a:solidFill>
        </a:ln>
      </dgm:spPr>
      <dgm:t>
        <a:bodyPr/>
        <a:lstStyle/>
        <a:p>
          <a:endParaRPr lang="it-IT"/>
        </a:p>
      </dgm:t>
    </dgm:pt>
    <dgm:pt modelId="{35FE0C06-7FD8-40BE-8B4B-B149EA793E8F}" type="sibTrans" cxnId="{3EF5A44A-0B28-47F2-B1BB-8820C5C0231D}">
      <dgm:prSet/>
      <dgm:spPr/>
      <dgm:t>
        <a:bodyPr/>
        <a:lstStyle/>
        <a:p>
          <a:endParaRPr lang="it-IT"/>
        </a:p>
      </dgm:t>
    </dgm:pt>
    <dgm:pt modelId="{F0362669-CF67-4A26-A57B-00CA2D188F03}">
      <dgm:prSet phldrT="[Testo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kumimoji="0" lang="it-IT" altLang="it-IT" b="0" i="0" u="none" strike="noStrike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Align</a:t>
          </a:r>
          <a:r>
            <a:rPr kumimoji="0" lang="it-IT" altLang="it-IT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with </a:t>
          </a:r>
          <a:r>
            <a:rPr kumimoji="0" lang="it-IT" altLang="it-IT" b="1" i="0" u="none" strike="noStrike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preclinical</a:t>
          </a:r>
          <a:r>
            <a:rPr kumimoji="0" lang="it-IT" altLang="it-IT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pipelines</a:t>
          </a:r>
          <a:r>
            <a:rPr kumimoji="0" lang="it-IT" altLang="it-IT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for </a:t>
          </a:r>
          <a:r>
            <a:rPr kumimoji="0" lang="it-IT" altLang="it-IT" b="0" i="0" u="none" strike="noStrike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early</a:t>
          </a:r>
          <a:r>
            <a:rPr kumimoji="0" lang="it-IT" altLang="it-IT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kumimoji="0" lang="it-IT" altLang="it-IT" b="0" i="0" u="none" strike="noStrike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safety</a:t>
          </a:r>
          <a:r>
            <a:rPr kumimoji="0" lang="it-IT" altLang="it-IT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screening and </a:t>
          </a:r>
          <a:r>
            <a:rPr kumimoji="0" lang="it-IT" altLang="it-IT" b="0" i="0" u="none" strike="noStrike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regulatory</a:t>
          </a:r>
          <a:r>
            <a:rPr kumimoji="0" lang="it-IT" altLang="it-IT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kumimoji="0" lang="it-IT" altLang="it-IT" b="0" i="0" u="none" strike="noStrike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readiness</a:t>
          </a:r>
          <a:endParaRPr lang="it-IT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1788DF02-C7AD-4B04-A2D4-6CEF3C966172}" type="parTrans" cxnId="{6657961B-AC89-4CDA-BDED-421BD878E638}">
      <dgm:prSet/>
      <dgm:spPr>
        <a:ln>
          <a:solidFill>
            <a:schemeClr val="tx1">
              <a:lumMod val="90000"/>
              <a:lumOff val="10000"/>
            </a:schemeClr>
          </a:solidFill>
        </a:ln>
      </dgm:spPr>
      <dgm:t>
        <a:bodyPr/>
        <a:lstStyle/>
        <a:p>
          <a:endParaRPr lang="it-IT"/>
        </a:p>
      </dgm:t>
    </dgm:pt>
    <dgm:pt modelId="{1D13E916-5E7F-4A38-85EA-9D7B2766FE51}" type="sibTrans" cxnId="{6657961B-AC89-4CDA-BDED-421BD878E638}">
      <dgm:prSet/>
      <dgm:spPr/>
      <dgm:t>
        <a:bodyPr/>
        <a:lstStyle/>
        <a:p>
          <a:endParaRPr lang="it-IT"/>
        </a:p>
      </dgm:t>
    </dgm:pt>
    <dgm:pt modelId="{F3509D28-98A3-4D21-B6C3-FA67FBCEB1A5}" type="pres">
      <dgm:prSet presAssocID="{3DCC2FFA-F91C-4C15-8164-63637ED3BAD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874CFAD-97BC-4F50-AF2E-976EC74D2569}" type="pres">
      <dgm:prSet presAssocID="{A52E19CC-B2CC-4706-A4D3-86CEC6D280F2}" presName="hierRoot1" presStyleCnt="0">
        <dgm:presLayoutVars>
          <dgm:hierBranch val="init"/>
        </dgm:presLayoutVars>
      </dgm:prSet>
      <dgm:spPr/>
    </dgm:pt>
    <dgm:pt modelId="{DDDD841D-E7BB-445A-8BC1-4265C580B835}" type="pres">
      <dgm:prSet presAssocID="{A52E19CC-B2CC-4706-A4D3-86CEC6D280F2}" presName="rootComposite1" presStyleCnt="0"/>
      <dgm:spPr/>
    </dgm:pt>
    <dgm:pt modelId="{55ED7BEA-E23E-49F1-A830-03B683E1A2CD}" type="pres">
      <dgm:prSet presAssocID="{A52E19CC-B2CC-4706-A4D3-86CEC6D280F2}" presName="rootText1" presStyleLbl="node0" presStyleIdx="0" presStyleCnt="1" custScaleX="316780" custScaleY="60811">
        <dgm:presLayoutVars>
          <dgm:chPref val="3"/>
        </dgm:presLayoutVars>
      </dgm:prSet>
      <dgm:spPr>
        <a:prstGeom prst="roundRect">
          <a:avLst/>
        </a:prstGeom>
      </dgm:spPr>
    </dgm:pt>
    <dgm:pt modelId="{A2ED5D4C-9A48-4410-A557-8ACB9E0FF4E3}" type="pres">
      <dgm:prSet presAssocID="{A52E19CC-B2CC-4706-A4D3-86CEC6D280F2}" presName="rootConnector1" presStyleLbl="node1" presStyleIdx="0" presStyleCnt="0"/>
      <dgm:spPr/>
    </dgm:pt>
    <dgm:pt modelId="{5B765DDA-2ADC-4E4D-8173-E375710935A1}" type="pres">
      <dgm:prSet presAssocID="{A52E19CC-B2CC-4706-A4D3-86CEC6D280F2}" presName="hierChild2" presStyleCnt="0"/>
      <dgm:spPr/>
    </dgm:pt>
    <dgm:pt modelId="{1810E0DF-94F9-4ED4-AB3E-434EC955D630}" type="pres">
      <dgm:prSet presAssocID="{999F2380-A2E2-4E57-BB5F-9E65743782CB}" presName="Name37" presStyleLbl="parChTrans1D2" presStyleIdx="0" presStyleCnt="5"/>
      <dgm:spPr/>
    </dgm:pt>
    <dgm:pt modelId="{1C1523A4-7BD9-4185-BB4C-CC317E471D1E}" type="pres">
      <dgm:prSet presAssocID="{D13D9579-D3D8-4028-9B26-7A87B780B583}" presName="hierRoot2" presStyleCnt="0">
        <dgm:presLayoutVars>
          <dgm:hierBranch val="init"/>
        </dgm:presLayoutVars>
      </dgm:prSet>
      <dgm:spPr/>
    </dgm:pt>
    <dgm:pt modelId="{48C07E2F-ED81-486E-BED1-C72DDCCD5433}" type="pres">
      <dgm:prSet presAssocID="{D13D9579-D3D8-4028-9B26-7A87B780B583}" presName="rootComposite" presStyleCnt="0"/>
      <dgm:spPr/>
    </dgm:pt>
    <dgm:pt modelId="{C8395BA5-9639-41BC-9418-A1F740232DDA}" type="pres">
      <dgm:prSet presAssocID="{D13D9579-D3D8-4028-9B26-7A87B780B583}" presName="rootText" presStyleLbl="node2" presStyleIdx="0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654D4442-EE77-47C4-9BD3-C622BB164C6E}" type="pres">
      <dgm:prSet presAssocID="{D13D9579-D3D8-4028-9B26-7A87B780B583}" presName="rootConnector" presStyleLbl="node2" presStyleIdx="0" presStyleCnt="5"/>
      <dgm:spPr/>
    </dgm:pt>
    <dgm:pt modelId="{BE038E0B-FB87-4B25-9CF9-E5A2F474A182}" type="pres">
      <dgm:prSet presAssocID="{D13D9579-D3D8-4028-9B26-7A87B780B583}" presName="hierChild4" presStyleCnt="0"/>
      <dgm:spPr/>
    </dgm:pt>
    <dgm:pt modelId="{FF254064-5784-4455-A538-8FBD2A0039E7}" type="pres">
      <dgm:prSet presAssocID="{D13D9579-D3D8-4028-9B26-7A87B780B583}" presName="hierChild5" presStyleCnt="0"/>
      <dgm:spPr/>
    </dgm:pt>
    <dgm:pt modelId="{26616527-8AFB-40D7-8855-66DDFFC93E55}" type="pres">
      <dgm:prSet presAssocID="{CD1DAA91-C1CA-438A-96E8-DB84105711DD}" presName="Name37" presStyleLbl="parChTrans1D2" presStyleIdx="1" presStyleCnt="5"/>
      <dgm:spPr/>
    </dgm:pt>
    <dgm:pt modelId="{4C057239-A17C-4629-8A8E-1E9C3E318242}" type="pres">
      <dgm:prSet presAssocID="{D927F1FB-E608-42A3-8055-1373CEB2EDDF}" presName="hierRoot2" presStyleCnt="0">
        <dgm:presLayoutVars>
          <dgm:hierBranch val="init"/>
        </dgm:presLayoutVars>
      </dgm:prSet>
      <dgm:spPr/>
    </dgm:pt>
    <dgm:pt modelId="{54EBE808-A188-4FED-8658-285EE099D80B}" type="pres">
      <dgm:prSet presAssocID="{D927F1FB-E608-42A3-8055-1373CEB2EDDF}" presName="rootComposite" presStyleCnt="0"/>
      <dgm:spPr/>
    </dgm:pt>
    <dgm:pt modelId="{17EB8446-7093-4BB7-9280-F90F406C0CB7}" type="pres">
      <dgm:prSet presAssocID="{D927F1FB-E608-42A3-8055-1373CEB2EDDF}" presName="rootText" presStyleLbl="node2" presStyleIdx="1" presStyleCnt="5" custLinFactNeighborY="0">
        <dgm:presLayoutVars>
          <dgm:chPref val="3"/>
        </dgm:presLayoutVars>
      </dgm:prSet>
      <dgm:spPr>
        <a:prstGeom prst="roundRect">
          <a:avLst/>
        </a:prstGeom>
      </dgm:spPr>
    </dgm:pt>
    <dgm:pt modelId="{E56DF586-F469-4ECC-880C-045D0C64AD80}" type="pres">
      <dgm:prSet presAssocID="{D927F1FB-E608-42A3-8055-1373CEB2EDDF}" presName="rootConnector" presStyleLbl="node2" presStyleIdx="1" presStyleCnt="5"/>
      <dgm:spPr/>
    </dgm:pt>
    <dgm:pt modelId="{9279290F-B509-407A-8537-CEFD4C1B9507}" type="pres">
      <dgm:prSet presAssocID="{D927F1FB-E608-42A3-8055-1373CEB2EDDF}" presName="hierChild4" presStyleCnt="0"/>
      <dgm:spPr/>
    </dgm:pt>
    <dgm:pt modelId="{E01AC71C-57DA-4734-B7BB-20BB5A8A3A9A}" type="pres">
      <dgm:prSet presAssocID="{D927F1FB-E608-42A3-8055-1373CEB2EDDF}" presName="hierChild5" presStyleCnt="0"/>
      <dgm:spPr/>
    </dgm:pt>
    <dgm:pt modelId="{D3FD94AB-3142-4E0D-B113-5D1925DCDAE7}" type="pres">
      <dgm:prSet presAssocID="{D2F788A3-D191-49FF-A573-29EA74039A79}" presName="Name37" presStyleLbl="parChTrans1D2" presStyleIdx="2" presStyleCnt="5"/>
      <dgm:spPr/>
    </dgm:pt>
    <dgm:pt modelId="{7B7E7020-5D62-4D26-98CD-D19F29BABC8A}" type="pres">
      <dgm:prSet presAssocID="{5A62BD59-7EF6-416F-BA3C-103B0A7E4933}" presName="hierRoot2" presStyleCnt="0">
        <dgm:presLayoutVars>
          <dgm:hierBranch val="init"/>
        </dgm:presLayoutVars>
      </dgm:prSet>
      <dgm:spPr/>
    </dgm:pt>
    <dgm:pt modelId="{6FDF1521-1D22-4687-A950-DA086DF44777}" type="pres">
      <dgm:prSet presAssocID="{5A62BD59-7EF6-416F-BA3C-103B0A7E4933}" presName="rootComposite" presStyleCnt="0"/>
      <dgm:spPr/>
    </dgm:pt>
    <dgm:pt modelId="{AD49796E-0940-4E6E-9E6A-210677C09650}" type="pres">
      <dgm:prSet presAssocID="{5A62BD59-7EF6-416F-BA3C-103B0A7E4933}" presName="rootText" presStyleLbl="node2" presStyleIdx="2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2804D643-751F-4DFF-A9DF-3750D87D2374}" type="pres">
      <dgm:prSet presAssocID="{5A62BD59-7EF6-416F-BA3C-103B0A7E4933}" presName="rootConnector" presStyleLbl="node2" presStyleIdx="2" presStyleCnt="5"/>
      <dgm:spPr/>
    </dgm:pt>
    <dgm:pt modelId="{88B1C587-DB79-4DCB-94A3-CFFC19229E41}" type="pres">
      <dgm:prSet presAssocID="{5A62BD59-7EF6-416F-BA3C-103B0A7E4933}" presName="hierChild4" presStyleCnt="0"/>
      <dgm:spPr/>
    </dgm:pt>
    <dgm:pt modelId="{AAC93F9A-32F7-4E4D-B98C-02AE7FEA4A37}" type="pres">
      <dgm:prSet presAssocID="{5A62BD59-7EF6-416F-BA3C-103B0A7E4933}" presName="hierChild5" presStyleCnt="0"/>
      <dgm:spPr/>
    </dgm:pt>
    <dgm:pt modelId="{DC11D2E6-1D21-4C0C-BB10-23575B4C398F}" type="pres">
      <dgm:prSet presAssocID="{B5217E94-7431-46F4-AB81-672EB80DCC73}" presName="Name37" presStyleLbl="parChTrans1D2" presStyleIdx="3" presStyleCnt="5"/>
      <dgm:spPr/>
    </dgm:pt>
    <dgm:pt modelId="{7A8A2BF3-1A1B-4E78-A43F-334BE6F1E8B8}" type="pres">
      <dgm:prSet presAssocID="{7C9C83BE-5A30-4D47-A160-42E3E7B9267C}" presName="hierRoot2" presStyleCnt="0">
        <dgm:presLayoutVars>
          <dgm:hierBranch val="init"/>
        </dgm:presLayoutVars>
      </dgm:prSet>
      <dgm:spPr/>
    </dgm:pt>
    <dgm:pt modelId="{2D34DC03-F76A-4DE8-9BA5-DD8148838196}" type="pres">
      <dgm:prSet presAssocID="{7C9C83BE-5A30-4D47-A160-42E3E7B9267C}" presName="rootComposite" presStyleCnt="0"/>
      <dgm:spPr/>
    </dgm:pt>
    <dgm:pt modelId="{794A77D0-BA84-4809-A08D-04D6C172031F}" type="pres">
      <dgm:prSet presAssocID="{7C9C83BE-5A30-4D47-A160-42E3E7B9267C}" presName="rootText" presStyleLbl="node2" presStyleIdx="3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FD6D099B-3B7F-4A40-85D8-06EA6F9FF1A5}" type="pres">
      <dgm:prSet presAssocID="{7C9C83BE-5A30-4D47-A160-42E3E7B9267C}" presName="rootConnector" presStyleLbl="node2" presStyleIdx="3" presStyleCnt="5"/>
      <dgm:spPr/>
    </dgm:pt>
    <dgm:pt modelId="{098CAF14-1D82-4C82-9720-B20AA0CD9A7E}" type="pres">
      <dgm:prSet presAssocID="{7C9C83BE-5A30-4D47-A160-42E3E7B9267C}" presName="hierChild4" presStyleCnt="0"/>
      <dgm:spPr/>
    </dgm:pt>
    <dgm:pt modelId="{FCBAD661-E605-42B9-8911-62724DF64B7E}" type="pres">
      <dgm:prSet presAssocID="{7C9C83BE-5A30-4D47-A160-42E3E7B9267C}" presName="hierChild5" presStyleCnt="0"/>
      <dgm:spPr/>
    </dgm:pt>
    <dgm:pt modelId="{08CC8850-0E72-46C1-8988-F13D9A9249E9}" type="pres">
      <dgm:prSet presAssocID="{1788DF02-C7AD-4B04-A2D4-6CEF3C966172}" presName="Name37" presStyleLbl="parChTrans1D2" presStyleIdx="4" presStyleCnt="5"/>
      <dgm:spPr/>
    </dgm:pt>
    <dgm:pt modelId="{DBBBF97B-B955-4C36-97C5-7404B57641E8}" type="pres">
      <dgm:prSet presAssocID="{F0362669-CF67-4A26-A57B-00CA2D188F03}" presName="hierRoot2" presStyleCnt="0">
        <dgm:presLayoutVars>
          <dgm:hierBranch val="init"/>
        </dgm:presLayoutVars>
      </dgm:prSet>
      <dgm:spPr/>
    </dgm:pt>
    <dgm:pt modelId="{CD6B2B36-E4D3-41C9-8370-D8252D9CE76C}" type="pres">
      <dgm:prSet presAssocID="{F0362669-CF67-4A26-A57B-00CA2D188F03}" presName="rootComposite" presStyleCnt="0"/>
      <dgm:spPr/>
    </dgm:pt>
    <dgm:pt modelId="{2F575548-5469-4B1C-B401-61A9BADD50C3}" type="pres">
      <dgm:prSet presAssocID="{F0362669-CF67-4A26-A57B-00CA2D188F03}" presName="rootText" presStyleLbl="node2" presStyleIdx="4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0BCCABF1-96DD-495D-ACB7-9F7FF4D68DD0}" type="pres">
      <dgm:prSet presAssocID="{F0362669-CF67-4A26-A57B-00CA2D188F03}" presName="rootConnector" presStyleLbl="node2" presStyleIdx="4" presStyleCnt="5"/>
      <dgm:spPr/>
    </dgm:pt>
    <dgm:pt modelId="{05A0CA4D-CCBD-4C96-ACEF-4928EBC6677F}" type="pres">
      <dgm:prSet presAssocID="{F0362669-CF67-4A26-A57B-00CA2D188F03}" presName="hierChild4" presStyleCnt="0"/>
      <dgm:spPr/>
    </dgm:pt>
    <dgm:pt modelId="{05D88389-37D3-4EBB-B0EE-2015AD48DD32}" type="pres">
      <dgm:prSet presAssocID="{F0362669-CF67-4A26-A57B-00CA2D188F03}" presName="hierChild5" presStyleCnt="0"/>
      <dgm:spPr/>
    </dgm:pt>
    <dgm:pt modelId="{3000C07C-9BE2-41AE-95FF-87F75B2AE433}" type="pres">
      <dgm:prSet presAssocID="{A52E19CC-B2CC-4706-A4D3-86CEC6D280F2}" presName="hierChild3" presStyleCnt="0"/>
      <dgm:spPr/>
    </dgm:pt>
  </dgm:ptLst>
  <dgm:cxnLst>
    <dgm:cxn modelId="{AD3BB70C-C29C-4D4E-A30E-F0C058CAF510}" type="presOf" srcId="{5A62BD59-7EF6-416F-BA3C-103B0A7E4933}" destId="{AD49796E-0940-4E6E-9E6A-210677C09650}" srcOrd="0" destOrd="0" presId="urn:microsoft.com/office/officeart/2005/8/layout/orgChart1"/>
    <dgm:cxn modelId="{351A1A16-E02D-4E00-B83A-812C087B2D4D}" srcId="{A52E19CC-B2CC-4706-A4D3-86CEC6D280F2}" destId="{D13D9579-D3D8-4028-9B26-7A87B780B583}" srcOrd="0" destOrd="0" parTransId="{999F2380-A2E2-4E57-BB5F-9E65743782CB}" sibTransId="{4E857A9E-5D09-4AC5-8D3E-6F7C22389F9D}"/>
    <dgm:cxn modelId="{198E3117-E96B-47F2-8E77-86B89931FD8F}" type="presOf" srcId="{999F2380-A2E2-4E57-BB5F-9E65743782CB}" destId="{1810E0DF-94F9-4ED4-AB3E-434EC955D630}" srcOrd="0" destOrd="0" presId="urn:microsoft.com/office/officeart/2005/8/layout/orgChart1"/>
    <dgm:cxn modelId="{6657961B-AC89-4CDA-BDED-421BD878E638}" srcId="{A52E19CC-B2CC-4706-A4D3-86CEC6D280F2}" destId="{F0362669-CF67-4A26-A57B-00CA2D188F03}" srcOrd="4" destOrd="0" parTransId="{1788DF02-C7AD-4B04-A2D4-6CEF3C966172}" sibTransId="{1D13E916-5E7F-4A38-85EA-9D7B2766FE51}"/>
    <dgm:cxn modelId="{351D322A-B23F-4834-B637-CE09595D97D5}" type="presOf" srcId="{1788DF02-C7AD-4B04-A2D4-6CEF3C966172}" destId="{08CC8850-0E72-46C1-8988-F13D9A9249E9}" srcOrd="0" destOrd="0" presId="urn:microsoft.com/office/officeart/2005/8/layout/orgChart1"/>
    <dgm:cxn modelId="{4615B03F-B0EE-4C3C-AF1A-94F6CA8ED6D5}" type="presOf" srcId="{F0362669-CF67-4A26-A57B-00CA2D188F03}" destId="{0BCCABF1-96DD-495D-ACB7-9F7FF4D68DD0}" srcOrd="1" destOrd="0" presId="urn:microsoft.com/office/officeart/2005/8/layout/orgChart1"/>
    <dgm:cxn modelId="{193C8C61-1FEC-41D4-A7CB-8E9969B83C5D}" srcId="{A52E19CC-B2CC-4706-A4D3-86CEC6D280F2}" destId="{D927F1FB-E608-42A3-8055-1373CEB2EDDF}" srcOrd="1" destOrd="0" parTransId="{CD1DAA91-C1CA-438A-96E8-DB84105711DD}" sibTransId="{455A687C-EAF2-4E0C-97C0-8221B34BD4E1}"/>
    <dgm:cxn modelId="{C15AEA44-28A9-45B6-8F4F-5CE9CD8C26DD}" type="presOf" srcId="{3DCC2FFA-F91C-4C15-8164-63637ED3BAD7}" destId="{F3509D28-98A3-4D21-B6C3-FA67FBCEB1A5}" srcOrd="0" destOrd="0" presId="urn:microsoft.com/office/officeart/2005/8/layout/orgChart1"/>
    <dgm:cxn modelId="{A920ED65-F390-4702-AFE4-43AC1467B622}" type="presOf" srcId="{D927F1FB-E608-42A3-8055-1373CEB2EDDF}" destId="{E56DF586-F469-4ECC-880C-045D0C64AD80}" srcOrd="1" destOrd="0" presId="urn:microsoft.com/office/officeart/2005/8/layout/orgChart1"/>
    <dgm:cxn modelId="{3EF5A44A-0B28-47F2-B1BB-8820C5C0231D}" srcId="{A52E19CC-B2CC-4706-A4D3-86CEC6D280F2}" destId="{7C9C83BE-5A30-4D47-A160-42E3E7B9267C}" srcOrd="3" destOrd="0" parTransId="{B5217E94-7431-46F4-AB81-672EB80DCC73}" sibTransId="{35FE0C06-7FD8-40BE-8B4B-B149EA793E8F}"/>
    <dgm:cxn modelId="{613ED052-E35F-47C3-B0AC-D0CD713B86F7}" type="presOf" srcId="{D13D9579-D3D8-4028-9B26-7A87B780B583}" destId="{C8395BA5-9639-41BC-9418-A1F740232DDA}" srcOrd="0" destOrd="0" presId="urn:microsoft.com/office/officeart/2005/8/layout/orgChart1"/>
    <dgm:cxn modelId="{7E363B89-71D7-4EAA-B637-21DB96B676A6}" type="presOf" srcId="{CD1DAA91-C1CA-438A-96E8-DB84105711DD}" destId="{26616527-8AFB-40D7-8855-66DDFFC93E55}" srcOrd="0" destOrd="0" presId="urn:microsoft.com/office/officeart/2005/8/layout/orgChart1"/>
    <dgm:cxn modelId="{6059B889-E1A1-4705-B536-466627123D0D}" srcId="{3DCC2FFA-F91C-4C15-8164-63637ED3BAD7}" destId="{A52E19CC-B2CC-4706-A4D3-86CEC6D280F2}" srcOrd="0" destOrd="0" parTransId="{906EAA42-88DC-40A0-B4B1-30BB19F44824}" sibTransId="{81E5179E-57AC-427B-A3C1-429739436645}"/>
    <dgm:cxn modelId="{840CA893-2EB5-40AB-918F-7D863E2E9031}" srcId="{A52E19CC-B2CC-4706-A4D3-86CEC6D280F2}" destId="{5A62BD59-7EF6-416F-BA3C-103B0A7E4933}" srcOrd="2" destOrd="0" parTransId="{D2F788A3-D191-49FF-A573-29EA74039A79}" sibTransId="{44FDD99C-BEBE-4A6C-B249-9AC8579424C4}"/>
    <dgm:cxn modelId="{2A06CDAC-C097-4FF9-9776-1674B53CA55F}" type="presOf" srcId="{D927F1FB-E608-42A3-8055-1373CEB2EDDF}" destId="{17EB8446-7093-4BB7-9280-F90F406C0CB7}" srcOrd="0" destOrd="0" presId="urn:microsoft.com/office/officeart/2005/8/layout/orgChart1"/>
    <dgm:cxn modelId="{679AFAAE-9DE5-4930-A4F8-05D2C8801FC9}" type="presOf" srcId="{F0362669-CF67-4A26-A57B-00CA2D188F03}" destId="{2F575548-5469-4B1C-B401-61A9BADD50C3}" srcOrd="0" destOrd="0" presId="urn:microsoft.com/office/officeart/2005/8/layout/orgChart1"/>
    <dgm:cxn modelId="{9D90FEBE-A95F-4E9F-B0AA-3DBC63CD689E}" type="presOf" srcId="{5A62BD59-7EF6-416F-BA3C-103B0A7E4933}" destId="{2804D643-751F-4DFF-A9DF-3750D87D2374}" srcOrd="1" destOrd="0" presId="urn:microsoft.com/office/officeart/2005/8/layout/orgChart1"/>
    <dgm:cxn modelId="{CDB1DDC5-7F4B-4058-B123-C1C12AE10742}" type="presOf" srcId="{7C9C83BE-5A30-4D47-A160-42E3E7B9267C}" destId="{794A77D0-BA84-4809-A08D-04D6C172031F}" srcOrd="0" destOrd="0" presId="urn:microsoft.com/office/officeart/2005/8/layout/orgChart1"/>
    <dgm:cxn modelId="{977CEEC6-FE70-42BC-A0BB-1665491ACCE9}" type="presOf" srcId="{D2F788A3-D191-49FF-A573-29EA74039A79}" destId="{D3FD94AB-3142-4E0D-B113-5D1925DCDAE7}" srcOrd="0" destOrd="0" presId="urn:microsoft.com/office/officeart/2005/8/layout/orgChart1"/>
    <dgm:cxn modelId="{BB0645CC-01A1-4387-91EC-A31FA9C773E2}" type="presOf" srcId="{D13D9579-D3D8-4028-9B26-7A87B780B583}" destId="{654D4442-EE77-47C4-9BD3-C622BB164C6E}" srcOrd="1" destOrd="0" presId="urn:microsoft.com/office/officeart/2005/8/layout/orgChart1"/>
    <dgm:cxn modelId="{6938FFE5-AD42-457C-9EAB-B5F314ED211B}" type="presOf" srcId="{A52E19CC-B2CC-4706-A4D3-86CEC6D280F2}" destId="{A2ED5D4C-9A48-4410-A557-8ACB9E0FF4E3}" srcOrd="1" destOrd="0" presId="urn:microsoft.com/office/officeart/2005/8/layout/orgChart1"/>
    <dgm:cxn modelId="{B70083E7-7265-4C2B-9A94-10B97655AC7B}" type="presOf" srcId="{B5217E94-7431-46F4-AB81-672EB80DCC73}" destId="{DC11D2E6-1D21-4C0C-BB10-23575B4C398F}" srcOrd="0" destOrd="0" presId="urn:microsoft.com/office/officeart/2005/8/layout/orgChart1"/>
    <dgm:cxn modelId="{5175E9E8-40DC-4B44-83F4-E17A22D715D5}" type="presOf" srcId="{A52E19CC-B2CC-4706-A4D3-86CEC6D280F2}" destId="{55ED7BEA-E23E-49F1-A830-03B683E1A2CD}" srcOrd="0" destOrd="0" presId="urn:microsoft.com/office/officeart/2005/8/layout/orgChart1"/>
    <dgm:cxn modelId="{49141FE9-7194-4E14-8B87-13DA367D3A4D}" type="presOf" srcId="{7C9C83BE-5A30-4D47-A160-42E3E7B9267C}" destId="{FD6D099B-3B7F-4A40-85D8-06EA6F9FF1A5}" srcOrd="1" destOrd="0" presId="urn:microsoft.com/office/officeart/2005/8/layout/orgChart1"/>
    <dgm:cxn modelId="{093AC9DE-C06A-4A92-A58A-1FF42DF15218}" type="presParOf" srcId="{F3509D28-98A3-4D21-B6C3-FA67FBCEB1A5}" destId="{4874CFAD-97BC-4F50-AF2E-976EC74D2569}" srcOrd="0" destOrd="0" presId="urn:microsoft.com/office/officeart/2005/8/layout/orgChart1"/>
    <dgm:cxn modelId="{D2879BC2-5FB2-491B-8E27-F254069A0E9C}" type="presParOf" srcId="{4874CFAD-97BC-4F50-AF2E-976EC74D2569}" destId="{DDDD841D-E7BB-445A-8BC1-4265C580B835}" srcOrd="0" destOrd="0" presId="urn:microsoft.com/office/officeart/2005/8/layout/orgChart1"/>
    <dgm:cxn modelId="{33ECA3FA-1B50-411B-AC7F-615AFF59347F}" type="presParOf" srcId="{DDDD841D-E7BB-445A-8BC1-4265C580B835}" destId="{55ED7BEA-E23E-49F1-A830-03B683E1A2CD}" srcOrd="0" destOrd="0" presId="urn:microsoft.com/office/officeart/2005/8/layout/orgChart1"/>
    <dgm:cxn modelId="{C343F9D9-870C-4F85-896B-2B6A391BEFF2}" type="presParOf" srcId="{DDDD841D-E7BB-445A-8BC1-4265C580B835}" destId="{A2ED5D4C-9A48-4410-A557-8ACB9E0FF4E3}" srcOrd="1" destOrd="0" presId="urn:microsoft.com/office/officeart/2005/8/layout/orgChart1"/>
    <dgm:cxn modelId="{59D4287E-D7DD-4031-82B1-473A09DA8C49}" type="presParOf" srcId="{4874CFAD-97BC-4F50-AF2E-976EC74D2569}" destId="{5B765DDA-2ADC-4E4D-8173-E375710935A1}" srcOrd="1" destOrd="0" presId="urn:microsoft.com/office/officeart/2005/8/layout/orgChart1"/>
    <dgm:cxn modelId="{449BE1C6-9B47-4495-9213-FFF29B2081D4}" type="presParOf" srcId="{5B765DDA-2ADC-4E4D-8173-E375710935A1}" destId="{1810E0DF-94F9-4ED4-AB3E-434EC955D630}" srcOrd="0" destOrd="0" presId="urn:microsoft.com/office/officeart/2005/8/layout/orgChart1"/>
    <dgm:cxn modelId="{F519A386-36E3-4E76-B9B6-660B18D51375}" type="presParOf" srcId="{5B765DDA-2ADC-4E4D-8173-E375710935A1}" destId="{1C1523A4-7BD9-4185-BB4C-CC317E471D1E}" srcOrd="1" destOrd="0" presId="urn:microsoft.com/office/officeart/2005/8/layout/orgChart1"/>
    <dgm:cxn modelId="{DCF07111-6D1E-4DD5-9FE7-BDB6FBDACE53}" type="presParOf" srcId="{1C1523A4-7BD9-4185-BB4C-CC317E471D1E}" destId="{48C07E2F-ED81-486E-BED1-C72DDCCD5433}" srcOrd="0" destOrd="0" presId="urn:microsoft.com/office/officeart/2005/8/layout/orgChart1"/>
    <dgm:cxn modelId="{93930A6B-88AB-4DB0-A8A2-64C3C0072586}" type="presParOf" srcId="{48C07E2F-ED81-486E-BED1-C72DDCCD5433}" destId="{C8395BA5-9639-41BC-9418-A1F740232DDA}" srcOrd="0" destOrd="0" presId="urn:microsoft.com/office/officeart/2005/8/layout/orgChart1"/>
    <dgm:cxn modelId="{34A27166-B3E1-4E23-AE6B-BD240409C023}" type="presParOf" srcId="{48C07E2F-ED81-486E-BED1-C72DDCCD5433}" destId="{654D4442-EE77-47C4-9BD3-C622BB164C6E}" srcOrd="1" destOrd="0" presId="urn:microsoft.com/office/officeart/2005/8/layout/orgChart1"/>
    <dgm:cxn modelId="{1A99CFC3-B965-42C2-B854-BF98D5FDB335}" type="presParOf" srcId="{1C1523A4-7BD9-4185-BB4C-CC317E471D1E}" destId="{BE038E0B-FB87-4B25-9CF9-E5A2F474A182}" srcOrd="1" destOrd="0" presId="urn:microsoft.com/office/officeart/2005/8/layout/orgChart1"/>
    <dgm:cxn modelId="{B61FF56C-55CB-411D-8D3B-F67E0AA7608D}" type="presParOf" srcId="{1C1523A4-7BD9-4185-BB4C-CC317E471D1E}" destId="{FF254064-5784-4455-A538-8FBD2A0039E7}" srcOrd="2" destOrd="0" presId="urn:microsoft.com/office/officeart/2005/8/layout/orgChart1"/>
    <dgm:cxn modelId="{F4162AF6-E047-45A3-8B7C-8DEC7FB00BE9}" type="presParOf" srcId="{5B765DDA-2ADC-4E4D-8173-E375710935A1}" destId="{26616527-8AFB-40D7-8855-66DDFFC93E55}" srcOrd="2" destOrd="0" presId="urn:microsoft.com/office/officeart/2005/8/layout/orgChart1"/>
    <dgm:cxn modelId="{E984EF11-EFFB-4894-A93A-BE962691F851}" type="presParOf" srcId="{5B765DDA-2ADC-4E4D-8173-E375710935A1}" destId="{4C057239-A17C-4629-8A8E-1E9C3E318242}" srcOrd="3" destOrd="0" presId="urn:microsoft.com/office/officeart/2005/8/layout/orgChart1"/>
    <dgm:cxn modelId="{0F2FC4C0-A093-4C57-8116-26FECC41C18C}" type="presParOf" srcId="{4C057239-A17C-4629-8A8E-1E9C3E318242}" destId="{54EBE808-A188-4FED-8658-285EE099D80B}" srcOrd="0" destOrd="0" presId="urn:microsoft.com/office/officeart/2005/8/layout/orgChart1"/>
    <dgm:cxn modelId="{DC7D830D-5446-49A1-9F7D-11493B2D235C}" type="presParOf" srcId="{54EBE808-A188-4FED-8658-285EE099D80B}" destId="{17EB8446-7093-4BB7-9280-F90F406C0CB7}" srcOrd="0" destOrd="0" presId="urn:microsoft.com/office/officeart/2005/8/layout/orgChart1"/>
    <dgm:cxn modelId="{DD3DAC5A-89BA-456F-89B4-20AE7B3216DA}" type="presParOf" srcId="{54EBE808-A188-4FED-8658-285EE099D80B}" destId="{E56DF586-F469-4ECC-880C-045D0C64AD80}" srcOrd="1" destOrd="0" presId="urn:microsoft.com/office/officeart/2005/8/layout/orgChart1"/>
    <dgm:cxn modelId="{BCA9C306-6D6E-46D3-A4F3-6743B440E892}" type="presParOf" srcId="{4C057239-A17C-4629-8A8E-1E9C3E318242}" destId="{9279290F-B509-407A-8537-CEFD4C1B9507}" srcOrd="1" destOrd="0" presId="urn:microsoft.com/office/officeart/2005/8/layout/orgChart1"/>
    <dgm:cxn modelId="{28BE20D0-B47C-4353-B334-C412D73187DB}" type="presParOf" srcId="{4C057239-A17C-4629-8A8E-1E9C3E318242}" destId="{E01AC71C-57DA-4734-B7BB-20BB5A8A3A9A}" srcOrd="2" destOrd="0" presId="urn:microsoft.com/office/officeart/2005/8/layout/orgChart1"/>
    <dgm:cxn modelId="{0646354C-9CE7-4899-95D6-D429242AE983}" type="presParOf" srcId="{5B765DDA-2ADC-4E4D-8173-E375710935A1}" destId="{D3FD94AB-3142-4E0D-B113-5D1925DCDAE7}" srcOrd="4" destOrd="0" presId="urn:microsoft.com/office/officeart/2005/8/layout/orgChart1"/>
    <dgm:cxn modelId="{A7C9E147-30F6-4638-B4C6-8D3609AC5044}" type="presParOf" srcId="{5B765DDA-2ADC-4E4D-8173-E375710935A1}" destId="{7B7E7020-5D62-4D26-98CD-D19F29BABC8A}" srcOrd="5" destOrd="0" presId="urn:microsoft.com/office/officeart/2005/8/layout/orgChart1"/>
    <dgm:cxn modelId="{E107EA0B-166E-4BD9-8CD0-2D36371F7F2B}" type="presParOf" srcId="{7B7E7020-5D62-4D26-98CD-D19F29BABC8A}" destId="{6FDF1521-1D22-4687-A950-DA086DF44777}" srcOrd="0" destOrd="0" presId="urn:microsoft.com/office/officeart/2005/8/layout/orgChart1"/>
    <dgm:cxn modelId="{8FC7A7B6-87E6-47C4-95E9-551FF4339E97}" type="presParOf" srcId="{6FDF1521-1D22-4687-A950-DA086DF44777}" destId="{AD49796E-0940-4E6E-9E6A-210677C09650}" srcOrd="0" destOrd="0" presId="urn:microsoft.com/office/officeart/2005/8/layout/orgChart1"/>
    <dgm:cxn modelId="{B099E9DE-6763-4DAE-96CC-A61D40941226}" type="presParOf" srcId="{6FDF1521-1D22-4687-A950-DA086DF44777}" destId="{2804D643-751F-4DFF-A9DF-3750D87D2374}" srcOrd="1" destOrd="0" presId="urn:microsoft.com/office/officeart/2005/8/layout/orgChart1"/>
    <dgm:cxn modelId="{BE6122D9-DA52-4BEB-927E-DE6289DADFA4}" type="presParOf" srcId="{7B7E7020-5D62-4D26-98CD-D19F29BABC8A}" destId="{88B1C587-DB79-4DCB-94A3-CFFC19229E41}" srcOrd="1" destOrd="0" presId="urn:microsoft.com/office/officeart/2005/8/layout/orgChart1"/>
    <dgm:cxn modelId="{E2596D51-A95F-47CC-B083-599BD35FF272}" type="presParOf" srcId="{7B7E7020-5D62-4D26-98CD-D19F29BABC8A}" destId="{AAC93F9A-32F7-4E4D-B98C-02AE7FEA4A37}" srcOrd="2" destOrd="0" presId="urn:microsoft.com/office/officeart/2005/8/layout/orgChart1"/>
    <dgm:cxn modelId="{A02373CC-21A0-4536-88FE-74054E61F17F}" type="presParOf" srcId="{5B765DDA-2ADC-4E4D-8173-E375710935A1}" destId="{DC11D2E6-1D21-4C0C-BB10-23575B4C398F}" srcOrd="6" destOrd="0" presId="urn:microsoft.com/office/officeart/2005/8/layout/orgChart1"/>
    <dgm:cxn modelId="{EEB73E1B-4456-4209-94D6-ECE70FDD045E}" type="presParOf" srcId="{5B765DDA-2ADC-4E4D-8173-E375710935A1}" destId="{7A8A2BF3-1A1B-4E78-A43F-334BE6F1E8B8}" srcOrd="7" destOrd="0" presId="urn:microsoft.com/office/officeart/2005/8/layout/orgChart1"/>
    <dgm:cxn modelId="{BB2CCF99-0921-46F0-AD95-65AC05B16478}" type="presParOf" srcId="{7A8A2BF3-1A1B-4E78-A43F-334BE6F1E8B8}" destId="{2D34DC03-F76A-4DE8-9BA5-DD8148838196}" srcOrd="0" destOrd="0" presId="urn:microsoft.com/office/officeart/2005/8/layout/orgChart1"/>
    <dgm:cxn modelId="{07C40664-F41E-4AAE-A11F-E82A82F48921}" type="presParOf" srcId="{2D34DC03-F76A-4DE8-9BA5-DD8148838196}" destId="{794A77D0-BA84-4809-A08D-04D6C172031F}" srcOrd="0" destOrd="0" presId="urn:microsoft.com/office/officeart/2005/8/layout/orgChart1"/>
    <dgm:cxn modelId="{58333996-6DF3-4DF8-B829-CE6E8EB074D8}" type="presParOf" srcId="{2D34DC03-F76A-4DE8-9BA5-DD8148838196}" destId="{FD6D099B-3B7F-4A40-85D8-06EA6F9FF1A5}" srcOrd="1" destOrd="0" presId="urn:microsoft.com/office/officeart/2005/8/layout/orgChart1"/>
    <dgm:cxn modelId="{D12EA1B2-118C-4A1E-AA74-64FE7773DB4E}" type="presParOf" srcId="{7A8A2BF3-1A1B-4E78-A43F-334BE6F1E8B8}" destId="{098CAF14-1D82-4C82-9720-B20AA0CD9A7E}" srcOrd="1" destOrd="0" presId="urn:microsoft.com/office/officeart/2005/8/layout/orgChart1"/>
    <dgm:cxn modelId="{085A5BE1-B84B-472A-B9DD-8227221A5088}" type="presParOf" srcId="{7A8A2BF3-1A1B-4E78-A43F-334BE6F1E8B8}" destId="{FCBAD661-E605-42B9-8911-62724DF64B7E}" srcOrd="2" destOrd="0" presId="urn:microsoft.com/office/officeart/2005/8/layout/orgChart1"/>
    <dgm:cxn modelId="{F0468C80-80A3-48A7-AFDF-A1D44ECE0157}" type="presParOf" srcId="{5B765DDA-2ADC-4E4D-8173-E375710935A1}" destId="{08CC8850-0E72-46C1-8988-F13D9A9249E9}" srcOrd="8" destOrd="0" presId="urn:microsoft.com/office/officeart/2005/8/layout/orgChart1"/>
    <dgm:cxn modelId="{388161B0-D09B-478B-B68C-4C62BD97CF3F}" type="presParOf" srcId="{5B765DDA-2ADC-4E4D-8173-E375710935A1}" destId="{DBBBF97B-B955-4C36-97C5-7404B57641E8}" srcOrd="9" destOrd="0" presId="urn:microsoft.com/office/officeart/2005/8/layout/orgChart1"/>
    <dgm:cxn modelId="{DF7D8615-CDEE-4DAE-952F-50E0B01F38C9}" type="presParOf" srcId="{DBBBF97B-B955-4C36-97C5-7404B57641E8}" destId="{CD6B2B36-E4D3-41C9-8370-D8252D9CE76C}" srcOrd="0" destOrd="0" presId="urn:microsoft.com/office/officeart/2005/8/layout/orgChart1"/>
    <dgm:cxn modelId="{03A0EE4F-87D0-4187-A188-B8CEDCDD35AE}" type="presParOf" srcId="{CD6B2B36-E4D3-41C9-8370-D8252D9CE76C}" destId="{2F575548-5469-4B1C-B401-61A9BADD50C3}" srcOrd="0" destOrd="0" presId="urn:microsoft.com/office/officeart/2005/8/layout/orgChart1"/>
    <dgm:cxn modelId="{C89FE2D5-42F6-4DD1-9C39-778452BFC8E0}" type="presParOf" srcId="{CD6B2B36-E4D3-41C9-8370-D8252D9CE76C}" destId="{0BCCABF1-96DD-495D-ACB7-9F7FF4D68DD0}" srcOrd="1" destOrd="0" presId="urn:microsoft.com/office/officeart/2005/8/layout/orgChart1"/>
    <dgm:cxn modelId="{AE58DD0E-2977-443A-BE48-5E80FE7A763A}" type="presParOf" srcId="{DBBBF97B-B955-4C36-97C5-7404B57641E8}" destId="{05A0CA4D-CCBD-4C96-ACEF-4928EBC6677F}" srcOrd="1" destOrd="0" presId="urn:microsoft.com/office/officeart/2005/8/layout/orgChart1"/>
    <dgm:cxn modelId="{86561908-29A2-47BA-88F4-437225F1BB38}" type="presParOf" srcId="{DBBBF97B-B955-4C36-97C5-7404B57641E8}" destId="{05D88389-37D3-4EBB-B0EE-2015AD48DD32}" srcOrd="2" destOrd="0" presId="urn:microsoft.com/office/officeart/2005/8/layout/orgChart1"/>
    <dgm:cxn modelId="{3FCC5737-91DF-4A19-BD0F-8C1F536C7CBB}" type="presParOf" srcId="{4874CFAD-97BC-4F50-AF2E-976EC74D2569}" destId="{3000C07C-9BE2-41AE-95FF-87F75B2AE43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A7AC23-0065-483E-940D-1DDDD1663D76}" type="doc">
      <dgm:prSet loTypeId="urn:microsoft.com/office/officeart/2005/8/layout/list1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it-IT"/>
        </a:p>
      </dgm:t>
    </dgm:pt>
    <dgm:pt modelId="{BAE20517-0067-432C-A83A-CE3D90E13735}">
      <dgm:prSet custT="1"/>
      <dgm:spPr>
        <a:solidFill>
          <a:schemeClr val="tx1">
            <a:lumMod val="25000"/>
            <a:lumOff val="75000"/>
          </a:schemeClr>
        </a:solidFill>
      </dgm:spPr>
      <dgm:t>
        <a:bodyPr/>
        <a:lstStyle/>
        <a:p>
          <a:r>
            <a:rPr lang="en-US" sz="1600" b="1" i="0" dirty="0" err="1">
              <a:latin typeface="Poppins SemiBold"/>
              <a:cs typeface="Poppins SemiBold"/>
            </a:rPr>
            <a:t>Transwell</a:t>
          </a:r>
          <a:r>
            <a:rPr lang="en-US" sz="1600" b="1" i="0" dirty="0">
              <a:latin typeface="Poppins SemiBold"/>
              <a:cs typeface="Poppins SemiBold"/>
            </a:rPr>
            <a:t> Models</a:t>
          </a:r>
          <a:endParaRPr lang="it-IT" sz="1600" b="1" i="0" dirty="0">
            <a:latin typeface="Poppins SemiBold"/>
            <a:cs typeface="Poppins SemiBold"/>
          </a:endParaRPr>
        </a:p>
      </dgm:t>
    </dgm:pt>
    <dgm:pt modelId="{89D0FE99-BB8A-4F15-8961-FDA193ED89FF}" type="parTrans" cxnId="{9145A6AD-7C01-422B-9C0B-50709C7194E6}">
      <dgm:prSet/>
      <dgm:spPr/>
      <dgm:t>
        <a:bodyPr/>
        <a:lstStyle/>
        <a:p>
          <a:endParaRPr lang="it-IT"/>
        </a:p>
      </dgm:t>
    </dgm:pt>
    <dgm:pt modelId="{D3198191-B98B-423A-AACE-74E4C787762E}" type="sibTrans" cxnId="{9145A6AD-7C01-422B-9C0B-50709C7194E6}">
      <dgm:prSet/>
      <dgm:spPr/>
      <dgm:t>
        <a:bodyPr/>
        <a:lstStyle/>
        <a:p>
          <a:endParaRPr lang="it-IT"/>
        </a:p>
      </dgm:t>
    </dgm:pt>
    <dgm:pt modelId="{5220C24A-E04C-4A40-8216-C37E2DA722D5}">
      <dgm:prSet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1600" b="1" i="0">
              <a:latin typeface="Poppins SemiBold"/>
              <a:cs typeface="Poppins SemiBold"/>
            </a:rPr>
            <a:t>Microfluidic Systems</a:t>
          </a:r>
          <a:endParaRPr lang="it-IT" sz="1600" b="1" i="0">
            <a:latin typeface="Poppins SemiBold"/>
            <a:cs typeface="Poppins SemiBold"/>
          </a:endParaRPr>
        </a:p>
      </dgm:t>
    </dgm:pt>
    <dgm:pt modelId="{432308AD-6530-49C4-90E8-4BB90961B6B4}" type="parTrans" cxnId="{433AB95A-9BCC-4617-997E-ADE62A0015F8}">
      <dgm:prSet/>
      <dgm:spPr/>
      <dgm:t>
        <a:bodyPr/>
        <a:lstStyle/>
        <a:p>
          <a:endParaRPr lang="it-IT"/>
        </a:p>
      </dgm:t>
    </dgm:pt>
    <dgm:pt modelId="{17E37C01-205D-424C-AF56-4680F3917206}" type="sibTrans" cxnId="{433AB95A-9BCC-4617-997E-ADE62A0015F8}">
      <dgm:prSet/>
      <dgm:spPr/>
      <dgm:t>
        <a:bodyPr/>
        <a:lstStyle/>
        <a:p>
          <a:endParaRPr lang="it-IT"/>
        </a:p>
      </dgm:t>
    </dgm:pt>
    <dgm:pt modelId="{FFA6BC1B-289D-4A71-B320-E0587CCA8251}">
      <dgm:prSet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it-IT" sz="1600" b="1" i="0" err="1">
              <a:latin typeface="Poppins SemiBold"/>
              <a:cs typeface="Poppins SemiBold"/>
            </a:rPr>
            <a:t>Current</a:t>
          </a:r>
          <a:r>
            <a:rPr lang="it-IT" sz="1600" b="1" i="0">
              <a:latin typeface="Poppins SemiBold"/>
              <a:cs typeface="Poppins SemiBold"/>
            </a:rPr>
            <a:t> </a:t>
          </a:r>
          <a:r>
            <a:rPr lang="it-IT" sz="1600" b="1" i="0" err="1">
              <a:latin typeface="Poppins SemiBold"/>
              <a:cs typeface="Poppins SemiBold"/>
            </a:rPr>
            <a:t>Problems</a:t>
          </a:r>
          <a:endParaRPr lang="it-IT" sz="1600" b="1" i="0">
            <a:latin typeface="Poppins SemiBold"/>
            <a:cs typeface="Poppins SemiBold"/>
          </a:endParaRPr>
        </a:p>
      </dgm:t>
    </dgm:pt>
    <dgm:pt modelId="{FC5ACEEF-4A16-4D4C-A065-1DA715522B4B}" type="parTrans" cxnId="{CB0D4EB8-C332-4F71-8C36-353DC0AE8BD7}">
      <dgm:prSet/>
      <dgm:spPr/>
      <dgm:t>
        <a:bodyPr/>
        <a:lstStyle/>
        <a:p>
          <a:endParaRPr lang="it-IT"/>
        </a:p>
      </dgm:t>
    </dgm:pt>
    <dgm:pt modelId="{644DF0A4-2138-417A-8761-A4F6FD5931E2}" type="sibTrans" cxnId="{CB0D4EB8-C332-4F71-8C36-353DC0AE8BD7}">
      <dgm:prSet/>
      <dgm:spPr/>
      <dgm:t>
        <a:bodyPr/>
        <a:lstStyle/>
        <a:p>
          <a:endParaRPr lang="it-IT"/>
        </a:p>
      </dgm:t>
    </dgm:pt>
    <dgm:pt modelId="{A5C6C929-B785-434A-8055-6F82F8EFFC40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pPr rtl="0"/>
          <a:r>
            <a:rPr lang="en-US" sz="1400" b="0" i="0">
              <a:latin typeface="Poppins" panose="00000500000000000000" pitchFamily="2" charset="0"/>
              <a:cs typeface="Poppins" panose="00000500000000000000" pitchFamily="2" charset="0"/>
            </a:rPr>
            <a:t>Lack of validated in vitro models of BBB-related diseases, especially Multiple Sclerosis</a:t>
          </a:r>
          <a:endParaRPr lang="it-IT" sz="1400" b="0" i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CF7D0174-398D-467C-98EA-424FEF5F7412}" type="parTrans" cxnId="{5C8E0D51-2B81-4875-8F6D-18B23801944E}">
      <dgm:prSet/>
      <dgm:spPr/>
      <dgm:t>
        <a:bodyPr/>
        <a:lstStyle/>
        <a:p>
          <a:endParaRPr lang="it-IT"/>
        </a:p>
      </dgm:t>
    </dgm:pt>
    <dgm:pt modelId="{E12544CD-F62F-465D-986F-942E3F741394}" type="sibTrans" cxnId="{5C8E0D51-2B81-4875-8F6D-18B23801944E}">
      <dgm:prSet/>
      <dgm:spPr/>
      <dgm:t>
        <a:bodyPr/>
        <a:lstStyle/>
        <a:p>
          <a:endParaRPr lang="it-IT"/>
        </a:p>
      </dgm:t>
    </dgm:pt>
    <dgm:pt modelId="{F91604AF-4F51-4337-979D-A4B3FA44151C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sz="1400" b="0" i="0">
              <a:latin typeface="Poppins" panose="00000500000000000000" pitchFamily="2" charset="0"/>
              <a:cs typeface="Poppins" panose="00000500000000000000" pitchFamily="2" charset="0"/>
            </a:rPr>
            <a:t>Use of animal-derived matrices, introducing variability</a:t>
          </a:r>
          <a:endParaRPr lang="it-IT" sz="1400" b="0" i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790D45DB-4559-453B-A455-2832D65FC6BA}" type="parTrans" cxnId="{C632D5ED-9443-40DD-9E75-BBF5BB115F61}">
      <dgm:prSet/>
      <dgm:spPr/>
      <dgm:t>
        <a:bodyPr/>
        <a:lstStyle/>
        <a:p>
          <a:endParaRPr lang="it-IT"/>
        </a:p>
      </dgm:t>
    </dgm:pt>
    <dgm:pt modelId="{6FAF3CE3-F54F-4767-A218-9BE522C6F294}" type="sibTrans" cxnId="{C632D5ED-9443-40DD-9E75-BBF5BB115F61}">
      <dgm:prSet/>
      <dgm:spPr/>
      <dgm:t>
        <a:bodyPr/>
        <a:lstStyle/>
        <a:p>
          <a:endParaRPr lang="it-IT"/>
        </a:p>
      </dgm:t>
    </dgm:pt>
    <dgm:pt modelId="{DC404AFC-B7F6-491B-B754-2D916E60C6AC}">
      <dgm:prSet custT="1"/>
      <dgm:spPr>
        <a:solidFill>
          <a:schemeClr val="bg1">
            <a:alpha val="90000"/>
          </a:schemeClr>
        </a:solidFill>
        <a:ln>
          <a:solidFill>
            <a:schemeClr val="tx1">
              <a:lumMod val="25000"/>
              <a:lumOff val="75000"/>
            </a:schemeClr>
          </a:solidFill>
        </a:ln>
      </dgm:spPr>
      <dgm:t>
        <a:bodyPr/>
        <a:lstStyle/>
        <a:p>
          <a:r>
            <a:rPr lang="en-US" sz="1400" b="0" i="0" dirty="0">
              <a:latin typeface="Poppins" panose="00000500000000000000" pitchFamily="2" charset="0"/>
              <a:cs typeface="Poppins" panose="00000500000000000000" pitchFamily="2" charset="0"/>
            </a:rPr>
            <a:t>Limited by the lack of shear stress, dynamic flow, and multicellular complexity</a:t>
          </a:r>
          <a:endParaRPr lang="it-IT" sz="1400" b="0" i="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2BF2C417-F0F7-4115-B65B-7621077DB2F3}" type="parTrans" cxnId="{6E494DD6-5857-45E7-9730-009E1D3A82C6}">
      <dgm:prSet/>
      <dgm:spPr/>
      <dgm:t>
        <a:bodyPr/>
        <a:lstStyle/>
        <a:p>
          <a:endParaRPr lang="it-IT"/>
        </a:p>
      </dgm:t>
    </dgm:pt>
    <dgm:pt modelId="{4020220C-7DD9-41A0-9FDF-3DE8BF62EC5D}" type="sibTrans" cxnId="{6E494DD6-5857-45E7-9730-009E1D3A82C6}">
      <dgm:prSet/>
      <dgm:spPr/>
      <dgm:t>
        <a:bodyPr/>
        <a:lstStyle/>
        <a:p>
          <a:endParaRPr lang="it-IT"/>
        </a:p>
      </dgm:t>
    </dgm:pt>
    <dgm:pt modelId="{CB5809ED-AB97-4A5C-A38C-B3573370AB07}">
      <dgm:prSet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rtl="0"/>
          <a:r>
            <a:rPr lang="en-US" sz="1400" b="0" i="0" dirty="0">
              <a:latin typeface="Poppins" panose="00000500000000000000" pitchFamily="2" charset="0"/>
              <a:cs typeface="Poppins" panose="00000500000000000000" pitchFamily="2" charset="0"/>
            </a:rPr>
            <a:t>Improved BBB simulation with continuous perfusion and better interaction between cell types</a:t>
          </a:r>
          <a:endParaRPr lang="it-IT" sz="1400" b="0" i="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9A227F09-51F5-46CB-ABA2-185E286A2F23}" type="parTrans" cxnId="{021B48AB-74E9-475C-950A-804E0E2B78D3}">
      <dgm:prSet/>
      <dgm:spPr/>
      <dgm:t>
        <a:bodyPr/>
        <a:lstStyle/>
        <a:p>
          <a:endParaRPr lang="it-IT"/>
        </a:p>
      </dgm:t>
    </dgm:pt>
    <dgm:pt modelId="{FA561A6E-2EDC-499D-8A05-8628F2DF3DAF}" type="sibTrans" cxnId="{021B48AB-74E9-475C-950A-804E0E2B78D3}">
      <dgm:prSet/>
      <dgm:spPr/>
      <dgm:t>
        <a:bodyPr/>
        <a:lstStyle/>
        <a:p>
          <a:endParaRPr lang="it-IT"/>
        </a:p>
      </dgm:t>
    </dgm:pt>
    <dgm:pt modelId="{A2D465EB-3393-4A7E-BB76-3757CDAF5BCD}" type="pres">
      <dgm:prSet presAssocID="{83A7AC23-0065-483E-940D-1DDDD1663D76}" presName="linear" presStyleCnt="0">
        <dgm:presLayoutVars>
          <dgm:dir/>
          <dgm:animLvl val="lvl"/>
          <dgm:resizeHandles val="exact"/>
        </dgm:presLayoutVars>
      </dgm:prSet>
      <dgm:spPr/>
    </dgm:pt>
    <dgm:pt modelId="{087CC505-3F14-49D5-AC7F-5ED8989AD385}" type="pres">
      <dgm:prSet presAssocID="{BAE20517-0067-432C-A83A-CE3D90E13735}" presName="parentLin" presStyleCnt="0"/>
      <dgm:spPr/>
    </dgm:pt>
    <dgm:pt modelId="{33B3236D-FDF2-41A4-977C-BA534390D373}" type="pres">
      <dgm:prSet presAssocID="{BAE20517-0067-432C-A83A-CE3D90E13735}" presName="parentLeftMargin" presStyleLbl="node1" presStyleIdx="0" presStyleCnt="3"/>
      <dgm:spPr/>
    </dgm:pt>
    <dgm:pt modelId="{8FAD78E7-79DA-492B-B3B9-366BECFC28B7}" type="pres">
      <dgm:prSet presAssocID="{BAE20517-0067-432C-A83A-CE3D90E13735}" presName="parentText" presStyleLbl="node1" presStyleIdx="0" presStyleCnt="3" custScaleX="67548">
        <dgm:presLayoutVars>
          <dgm:chMax val="0"/>
          <dgm:bulletEnabled val="1"/>
        </dgm:presLayoutVars>
      </dgm:prSet>
      <dgm:spPr/>
    </dgm:pt>
    <dgm:pt modelId="{35A3F72C-CC8E-4CA4-B077-B8396CCC3A67}" type="pres">
      <dgm:prSet presAssocID="{BAE20517-0067-432C-A83A-CE3D90E13735}" presName="negativeSpace" presStyleCnt="0"/>
      <dgm:spPr/>
    </dgm:pt>
    <dgm:pt modelId="{998434C9-2F09-4732-8376-434AFAF6458F}" type="pres">
      <dgm:prSet presAssocID="{BAE20517-0067-432C-A83A-CE3D90E13735}" presName="childText" presStyleLbl="conFgAcc1" presStyleIdx="0" presStyleCnt="3">
        <dgm:presLayoutVars>
          <dgm:bulletEnabled val="1"/>
        </dgm:presLayoutVars>
      </dgm:prSet>
      <dgm:spPr>
        <a:prstGeom prst="round2DiagRect">
          <a:avLst/>
        </a:prstGeom>
      </dgm:spPr>
    </dgm:pt>
    <dgm:pt modelId="{5E401A1C-F0C9-4AD6-A130-8881C83E4CD1}" type="pres">
      <dgm:prSet presAssocID="{D3198191-B98B-423A-AACE-74E4C787762E}" presName="spaceBetweenRectangles" presStyleCnt="0"/>
      <dgm:spPr/>
    </dgm:pt>
    <dgm:pt modelId="{D7D1F1FF-0C35-4865-B319-676915EC153E}" type="pres">
      <dgm:prSet presAssocID="{5220C24A-E04C-4A40-8216-C37E2DA722D5}" presName="parentLin" presStyleCnt="0"/>
      <dgm:spPr/>
    </dgm:pt>
    <dgm:pt modelId="{262A1205-EFE6-4099-9329-2D878F51A058}" type="pres">
      <dgm:prSet presAssocID="{5220C24A-E04C-4A40-8216-C37E2DA722D5}" presName="parentLeftMargin" presStyleLbl="node1" presStyleIdx="0" presStyleCnt="3"/>
      <dgm:spPr/>
    </dgm:pt>
    <dgm:pt modelId="{C3B42FC6-4A74-4B2B-A22A-BFB59CF44A91}" type="pres">
      <dgm:prSet presAssocID="{5220C24A-E04C-4A40-8216-C37E2DA722D5}" presName="parentText" presStyleLbl="node1" presStyleIdx="1" presStyleCnt="3" custScaleX="67216">
        <dgm:presLayoutVars>
          <dgm:chMax val="0"/>
          <dgm:bulletEnabled val="1"/>
        </dgm:presLayoutVars>
      </dgm:prSet>
      <dgm:spPr/>
    </dgm:pt>
    <dgm:pt modelId="{40D34340-F095-458B-995E-86E8257D83BD}" type="pres">
      <dgm:prSet presAssocID="{5220C24A-E04C-4A40-8216-C37E2DA722D5}" presName="negativeSpace" presStyleCnt="0"/>
      <dgm:spPr/>
    </dgm:pt>
    <dgm:pt modelId="{A5107648-81E7-4F2B-844A-EAA78D0B8F81}" type="pres">
      <dgm:prSet presAssocID="{5220C24A-E04C-4A40-8216-C37E2DA722D5}" presName="childText" presStyleLbl="conFgAcc1" presStyleIdx="1" presStyleCnt="3">
        <dgm:presLayoutVars>
          <dgm:bulletEnabled val="1"/>
        </dgm:presLayoutVars>
      </dgm:prSet>
      <dgm:spPr>
        <a:prstGeom prst="round2DiagRect">
          <a:avLst/>
        </a:prstGeom>
      </dgm:spPr>
    </dgm:pt>
    <dgm:pt modelId="{CD8BDB6B-56DE-455F-AE5D-5BE3F4ECB1A5}" type="pres">
      <dgm:prSet presAssocID="{17E37C01-205D-424C-AF56-4680F3917206}" presName="spaceBetweenRectangles" presStyleCnt="0"/>
      <dgm:spPr/>
    </dgm:pt>
    <dgm:pt modelId="{B4B018CB-F55A-4675-9E1A-2DDBBA70B37D}" type="pres">
      <dgm:prSet presAssocID="{FFA6BC1B-289D-4A71-B320-E0587CCA8251}" presName="parentLin" presStyleCnt="0"/>
      <dgm:spPr/>
    </dgm:pt>
    <dgm:pt modelId="{3EA4524D-12DF-45EA-AEB3-B5DFCFD99E03}" type="pres">
      <dgm:prSet presAssocID="{FFA6BC1B-289D-4A71-B320-E0587CCA8251}" presName="parentLeftMargin" presStyleLbl="node1" presStyleIdx="1" presStyleCnt="3"/>
      <dgm:spPr/>
    </dgm:pt>
    <dgm:pt modelId="{14928475-A440-427E-A383-04F0F5CC5087}" type="pres">
      <dgm:prSet presAssocID="{FFA6BC1B-289D-4A71-B320-E0587CCA8251}" presName="parentText" presStyleLbl="node1" presStyleIdx="2" presStyleCnt="3" custScaleX="66758">
        <dgm:presLayoutVars>
          <dgm:chMax val="0"/>
          <dgm:bulletEnabled val="1"/>
        </dgm:presLayoutVars>
      </dgm:prSet>
      <dgm:spPr/>
    </dgm:pt>
    <dgm:pt modelId="{4CFEB7B3-9C66-41C6-B161-3F717F495266}" type="pres">
      <dgm:prSet presAssocID="{FFA6BC1B-289D-4A71-B320-E0587CCA8251}" presName="negativeSpace" presStyleCnt="0"/>
      <dgm:spPr/>
    </dgm:pt>
    <dgm:pt modelId="{851E4B5C-8873-46C7-88EC-ACCE750AC5CC}" type="pres">
      <dgm:prSet presAssocID="{FFA6BC1B-289D-4A71-B320-E0587CCA8251}" presName="childText" presStyleLbl="conFgAcc1" presStyleIdx="2" presStyleCnt="3">
        <dgm:presLayoutVars>
          <dgm:bulletEnabled val="1"/>
        </dgm:presLayoutVars>
      </dgm:prSet>
      <dgm:spPr>
        <a:prstGeom prst="round2DiagRect">
          <a:avLst/>
        </a:prstGeom>
      </dgm:spPr>
    </dgm:pt>
  </dgm:ptLst>
  <dgm:cxnLst>
    <dgm:cxn modelId="{DC0D1E07-542E-436D-BE30-10C3A94B390D}" type="presOf" srcId="{CB5809ED-AB97-4A5C-A38C-B3573370AB07}" destId="{A5107648-81E7-4F2B-844A-EAA78D0B8F81}" srcOrd="0" destOrd="0" presId="urn:microsoft.com/office/officeart/2005/8/layout/list1"/>
    <dgm:cxn modelId="{BD45C62B-2561-40BC-A1DE-FA47D4C11BA2}" type="presOf" srcId="{A5C6C929-B785-434A-8055-6F82F8EFFC40}" destId="{851E4B5C-8873-46C7-88EC-ACCE750AC5CC}" srcOrd="0" destOrd="0" presId="urn:microsoft.com/office/officeart/2005/8/layout/list1"/>
    <dgm:cxn modelId="{C06FD43C-BB90-49DB-9DD1-50D631F55B7F}" type="presOf" srcId="{F91604AF-4F51-4337-979D-A4B3FA44151C}" destId="{851E4B5C-8873-46C7-88EC-ACCE750AC5CC}" srcOrd="0" destOrd="1" presId="urn:microsoft.com/office/officeart/2005/8/layout/list1"/>
    <dgm:cxn modelId="{43362E43-C1E0-4A92-BECA-E3233DC43486}" type="presOf" srcId="{FFA6BC1B-289D-4A71-B320-E0587CCA8251}" destId="{3EA4524D-12DF-45EA-AEB3-B5DFCFD99E03}" srcOrd="0" destOrd="0" presId="urn:microsoft.com/office/officeart/2005/8/layout/list1"/>
    <dgm:cxn modelId="{5D4B686F-7CAB-488B-8925-68B6C3A05546}" type="presOf" srcId="{FFA6BC1B-289D-4A71-B320-E0587CCA8251}" destId="{14928475-A440-427E-A383-04F0F5CC5087}" srcOrd="1" destOrd="0" presId="urn:microsoft.com/office/officeart/2005/8/layout/list1"/>
    <dgm:cxn modelId="{5C8E0D51-2B81-4875-8F6D-18B23801944E}" srcId="{FFA6BC1B-289D-4A71-B320-E0587CCA8251}" destId="{A5C6C929-B785-434A-8055-6F82F8EFFC40}" srcOrd="0" destOrd="0" parTransId="{CF7D0174-398D-467C-98EA-424FEF5F7412}" sibTransId="{E12544CD-F62F-465D-986F-942E3F741394}"/>
    <dgm:cxn modelId="{624AA572-19DC-4EAC-8C8B-475BA3A90764}" type="presOf" srcId="{BAE20517-0067-432C-A83A-CE3D90E13735}" destId="{33B3236D-FDF2-41A4-977C-BA534390D373}" srcOrd="0" destOrd="0" presId="urn:microsoft.com/office/officeart/2005/8/layout/list1"/>
    <dgm:cxn modelId="{C1808055-059E-43A4-9C09-38916A033D85}" type="presOf" srcId="{BAE20517-0067-432C-A83A-CE3D90E13735}" destId="{8FAD78E7-79DA-492B-B3B9-366BECFC28B7}" srcOrd="1" destOrd="0" presId="urn:microsoft.com/office/officeart/2005/8/layout/list1"/>
    <dgm:cxn modelId="{EB79B976-C9E1-4F26-BFA0-61BCF7162D2B}" type="presOf" srcId="{DC404AFC-B7F6-491B-B754-2D916E60C6AC}" destId="{998434C9-2F09-4732-8376-434AFAF6458F}" srcOrd="0" destOrd="0" presId="urn:microsoft.com/office/officeart/2005/8/layout/list1"/>
    <dgm:cxn modelId="{433AB95A-9BCC-4617-997E-ADE62A0015F8}" srcId="{83A7AC23-0065-483E-940D-1DDDD1663D76}" destId="{5220C24A-E04C-4A40-8216-C37E2DA722D5}" srcOrd="1" destOrd="0" parTransId="{432308AD-6530-49C4-90E8-4BB90961B6B4}" sibTransId="{17E37C01-205D-424C-AF56-4680F3917206}"/>
    <dgm:cxn modelId="{FBBE0D8A-480E-40C0-AF4C-DF73D785F273}" type="presOf" srcId="{5220C24A-E04C-4A40-8216-C37E2DA722D5}" destId="{262A1205-EFE6-4099-9329-2D878F51A058}" srcOrd="0" destOrd="0" presId="urn:microsoft.com/office/officeart/2005/8/layout/list1"/>
    <dgm:cxn modelId="{021B48AB-74E9-475C-950A-804E0E2B78D3}" srcId="{5220C24A-E04C-4A40-8216-C37E2DA722D5}" destId="{CB5809ED-AB97-4A5C-A38C-B3573370AB07}" srcOrd="0" destOrd="0" parTransId="{9A227F09-51F5-46CB-ABA2-185E286A2F23}" sibTransId="{FA561A6E-2EDC-499D-8A05-8628F2DF3DAF}"/>
    <dgm:cxn modelId="{9145A6AD-7C01-422B-9C0B-50709C7194E6}" srcId="{83A7AC23-0065-483E-940D-1DDDD1663D76}" destId="{BAE20517-0067-432C-A83A-CE3D90E13735}" srcOrd="0" destOrd="0" parTransId="{89D0FE99-BB8A-4F15-8961-FDA193ED89FF}" sibTransId="{D3198191-B98B-423A-AACE-74E4C787762E}"/>
    <dgm:cxn modelId="{CB0D4EB8-C332-4F71-8C36-353DC0AE8BD7}" srcId="{83A7AC23-0065-483E-940D-1DDDD1663D76}" destId="{FFA6BC1B-289D-4A71-B320-E0587CCA8251}" srcOrd="2" destOrd="0" parTransId="{FC5ACEEF-4A16-4D4C-A065-1DA715522B4B}" sibTransId="{644DF0A4-2138-417A-8761-A4F6FD5931E2}"/>
    <dgm:cxn modelId="{DC1CBEC5-78AD-4BCD-8825-FBAB2E00D935}" type="presOf" srcId="{83A7AC23-0065-483E-940D-1DDDD1663D76}" destId="{A2D465EB-3393-4A7E-BB76-3757CDAF5BCD}" srcOrd="0" destOrd="0" presId="urn:microsoft.com/office/officeart/2005/8/layout/list1"/>
    <dgm:cxn modelId="{3821A5C8-69AB-4581-8C0B-911A77802DBA}" type="presOf" srcId="{5220C24A-E04C-4A40-8216-C37E2DA722D5}" destId="{C3B42FC6-4A74-4B2B-A22A-BFB59CF44A91}" srcOrd="1" destOrd="0" presId="urn:microsoft.com/office/officeart/2005/8/layout/list1"/>
    <dgm:cxn modelId="{6E494DD6-5857-45E7-9730-009E1D3A82C6}" srcId="{BAE20517-0067-432C-A83A-CE3D90E13735}" destId="{DC404AFC-B7F6-491B-B754-2D916E60C6AC}" srcOrd="0" destOrd="0" parTransId="{2BF2C417-F0F7-4115-B65B-7621077DB2F3}" sibTransId="{4020220C-7DD9-41A0-9FDF-3DE8BF62EC5D}"/>
    <dgm:cxn modelId="{C632D5ED-9443-40DD-9E75-BBF5BB115F61}" srcId="{FFA6BC1B-289D-4A71-B320-E0587CCA8251}" destId="{F91604AF-4F51-4337-979D-A4B3FA44151C}" srcOrd="1" destOrd="0" parTransId="{790D45DB-4559-453B-A455-2832D65FC6BA}" sibTransId="{6FAF3CE3-F54F-4767-A218-9BE522C6F294}"/>
    <dgm:cxn modelId="{3C69C741-C7A1-402C-A6C5-439A747EA07D}" type="presParOf" srcId="{A2D465EB-3393-4A7E-BB76-3757CDAF5BCD}" destId="{087CC505-3F14-49D5-AC7F-5ED8989AD385}" srcOrd="0" destOrd="0" presId="urn:microsoft.com/office/officeart/2005/8/layout/list1"/>
    <dgm:cxn modelId="{6C7764A9-AD1F-4EC0-8FD5-0E189A61F825}" type="presParOf" srcId="{087CC505-3F14-49D5-AC7F-5ED8989AD385}" destId="{33B3236D-FDF2-41A4-977C-BA534390D373}" srcOrd="0" destOrd="0" presId="urn:microsoft.com/office/officeart/2005/8/layout/list1"/>
    <dgm:cxn modelId="{589EAC57-469D-49D1-B050-C70253BDA262}" type="presParOf" srcId="{087CC505-3F14-49D5-AC7F-5ED8989AD385}" destId="{8FAD78E7-79DA-492B-B3B9-366BECFC28B7}" srcOrd="1" destOrd="0" presId="urn:microsoft.com/office/officeart/2005/8/layout/list1"/>
    <dgm:cxn modelId="{69AA7498-72E8-4806-9201-C5D85136C139}" type="presParOf" srcId="{A2D465EB-3393-4A7E-BB76-3757CDAF5BCD}" destId="{35A3F72C-CC8E-4CA4-B077-B8396CCC3A67}" srcOrd="1" destOrd="0" presId="urn:microsoft.com/office/officeart/2005/8/layout/list1"/>
    <dgm:cxn modelId="{E0EB68DB-0099-4CFA-AAC4-108593E1C539}" type="presParOf" srcId="{A2D465EB-3393-4A7E-BB76-3757CDAF5BCD}" destId="{998434C9-2F09-4732-8376-434AFAF6458F}" srcOrd="2" destOrd="0" presId="urn:microsoft.com/office/officeart/2005/8/layout/list1"/>
    <dgm:cxn modelId="{5FF57ADE-AE5F-4CCE-AC47-BEF12097A59B}" type="presParOf" srcId="{A2D465EB-3393-4A7E-BB76-3757CDAF5BCD}" destId="{5E401A1C-F0C9-4AD6-A130-8881C83E4CD1}" srcOrd="3" destOrd="0" presId="urn:microsoft.com/office/officeart/2005/8/layout/list1"/>
    <dgm:cxn modelId="{A0B68B4C-8B6B-4C3B-8118-41E372F7ABE6}" type="presParOf" srcId="{A2D465EB-3393-4A7E-BB76-3757CDAF5BCD}" destId="{D7D1F1FF-0C35-4865-B319-676915EC153E}" srcOrd="4" destOrd="0" presId="urn:microsoft.com/office/officeart/2005/8/layout/list1"/>
    <dgm:cxn modelId="{09BC597A-091D-4E87-B297-775B58296C6A}" type="presParOf" srcId="{D7D1F1FF-0C35-4865-B319-676915EC153E}" destId="{262A1205-EFE6-4099-9329-2D878F51A058}" srcOrd="0" destOrd="0" presId="urn:microsoft.com/office/officeart/2005/8/layout/list1"/>
    <dgm:cxn modelId="{77C71EC1-01A4-4950-8A22-C3FF91F16FD1}" type="presParOf" srcId="{D7D1F1FF-0C35-4865-B319-676915EC153E}" destId="{C3B42FC6-4A74-4B2B-A22A-BFB59CF44A91}" srcOrd="1" destOrd="0" presId="urn:microsoft.com/office/officeart/2005/8/layout/list1"/>
    <dgm:cxn modelId="{A2A41182-7EB2-400D-A628-F751BDB2F7E2}" type="presParOf" srcId="{A2D465EB-3393-4A7E-BB76-3757CDAF5BCD}" destId="{40D34340-F095-458B-995E-86E8257D83BD}" srcOrd="5" destOrd="0" presId="urn:microsoft.com/office/officeart/2005/8/layout/list1"/>
    <dgm:cxn modelId="{38107151-D1D8-4B13-AD8F-2DE796F53BD1}" type="presParOf" srcId="{A2D465EB-3393-4A7E-BB76-3757CDAF5BCD}" destId="{A5107648-81E7-4F2B-844A-EAA78D0B8F81}" srcOrd="6" destOrd="0" presId="urn:microsoft.com/office/officeart/2005/8/layout/list1"/>
    <dgm:cxn modelId="{69A91CFB-A3AB-41CE-97AF-CC4A0CCC8D2F}" type="presParOf" srcId="{A2D465EB-3393-4A7E-BB76-3757CDAF5BCD}" destId="{CD8BDB6B-56DE-455F-AE5D-5BE3F4ECB1A5}" srcOrd="7" destOrd="0" presId="urn:microsoft.com/office/officeart/2005/8/layout/list1"/>
    <dgm:cxn modelId="{2D1ADFF7-CCAC-4DC2-A735-13AC611A37FE}" type="presParOf" srcId="{A2D465EB-3393-4A7E-BB76-3757CDAF5BCD}" destId="{B4B018CB-F55A-4675-9E1A-2DDBBA70B37D}" srcOrd="8" destOrd="0" presId="urn:microsoft.com/office/officeart/2005/8/layout/list1"/>
    <dgm:cxn modelId="{7D98AC0C-567E-458F-9139-DF9D729735D0}" type="presParOf" srcId="{B4B018CB-F55A-4675-9E1A-2DDBBA70B37D}" destId="{3EA4524D-12DF-45EA-AEB3-B5DFCFD99E03}" srcOrd="0" destOrd="0" presId="urn:microsoft.com/office/officeart/2005/8/layout/list1"/>
    <dgm:cxn modelId="{B13A42F3-D62D-4179-B439-0F2512BAA7B6}" type="presParOf" srcId="{B4B018CB-F55A-4675-9E1A-2DDBBA70B37D}" destId="{14928475-A440-427E-A383-04F0F5CC5087}" srcOrd="1" destOrd="0" presId="urn:microsoft.com/office/officeart/2005/8/layout/list1"/>
    <dgm:cxn modelId="{4E4FD2AF-6D07-4E17-960E-BF652CA0EB2B}" type="presParOf" srcId="{A2D465EB-3393-4A7E-BB76-3757CDAF5BCD}" destId="{4CFEB7B3-9C66-41C6-B161-3F717F495266}" srcOrd="9" destOrd="0" presId="urn:microsoft.com/office/officeart/2005/8/layout/list1"/>
    <dgm:cxn modelId="{D0BBB92C-3AE4-4962-A66F-00B6EB10830D}" type="presParOf" srcId="{A2D465EB-3393-4A7E-BB76-3757CDAF5BCD}" destId="{851E4B5C-8873-46C7-88EC-ACCE750AC5C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5BF830-3023-4040-A057-23E0B6566A4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5115CF6-D43A-44E2-A4A9-F2B66E94D2DA}">
      <dgm:prSet phldrT="[Testo]"/>
      <dgm:spPr>
        <a:solidFill>
          <a:schemeClr val="accent3">
            <a:lumMod val="5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 vert="wordArtVert"/>
        <a:lstStyle/>
        <a:p>
          <a:r>
            <a:rPr lang="it-IT">
              <a:latin typeface="Poppins"/>
              <a:cs typeface="Poppins"/>
            </a:rPr>
            <a:t>1</a:t>
          </a:r>
        </a:p>
      </dgm:t>
    </dgm:pt>
    <dgm:pt modelId="{218C378B-A97E-4E4D-A635-99FF03BDEFDD}" type="parTrans" cxnId="{40A43178-4880-4970-8536-D9F2EB0CC82F}">
      <dgm:prSet/>
      <dgm:spPr/>
      <dgm:t>
        <a:bodyPr/>
        <a:lstStyle/>
        <a:p>
          <a:endParaRPr lang="it-IT"/>
        </a:p>
      </dgm:t>
    </dgm:pt>
    <dgm:pt modelId="{A8AAF1A9-D654-4794-937B-2DC2037A2D68}" type="sibTrans" cxnId="{40A43178-4880-4970-8536-D9F2EB0CC82F}">
      <dgm:prSet/>
      <dgm:spPr/>
      <dgm:t>
        <a:bodyPr/>
        <a:lstStyle/>
        <a:p>
          <a:endParaRPr lang="it-IT"/>
        </a:p>
      </dgm:t>
    </dgm:pt>
    <dgm:pt modelId="{258600FB-A6CF-4CF2-941C-ED183288E45C}">
      <dgm:prSet phldrT="[Testo]"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>
            <a:buFont typeface="Arial" panose="020B0604020202020204" pitchFamily="34" charset="0"/>
            <a:buChar char="•"/>
          </a:pPr>
          <a:r>
            <a:rPr lang="en-US" dirty="0">
              <a:latin typeface="Poppins"/>
              <a:cs typeface="Poppins"/>
            </a:rPr>
            <a:t>Design a 3-lane microfluidic model with endothelial and glial components mimicking the structure of the BBB.</a:t>
          </a:r>
          <a:endParaRPr lang="it-IT" dirty="0">
            <a:latin typeface="Poppins"/>
            <a:cs typeface="Poppins"/>
          </a:endParaRPr>
        </a:p>
      </dgm:t>
    </dgm:pt>
    <dgm:pt modelId="{633DFA83-B935-4213-8B29-20583019FC6B}" type="parTrans" cxnId="{471605B5-6C83-409F-B910-BAF454EAE94E}">
      <dgm:prSet/>
      <dgm:spPr/>
      <dgm:t>
        <a:bodyPr/>
        <a:lstStyle/>
        <a:p>
          <a:endParaRPr lang="it-IT"/>
        </a:p>
      </dgm:t>
    </dgm:pt>
    <dgm:pt modelId="{203322C9-C299-4111-89E9-37649EE2D162}" type="sibTrans" cxnId="{471605B5-6C83-409F-B910-BAF454EAE94E}">
      <dgm:prSet/>
      <dgm:spPr/>
      <dgm:t>
        <a:bodyPr/>
        <a:lstStyle/>
        <a:p>
          <a:endParaRPr lang="it-IT"/>
        </a:p>
      </dgm:t>
    </dgm:pt>
    <dgm:pt modelId="{50A33AA8-39C7-42DD-A846-AB2DF00CB2BB}">
      <dgm:prSet phldrT="[Testo]"/>
      <dgm:spPr>
        <a:solidFill>
          <a:schemeClr val="accent6">
            <a:lumMod val="5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 vert="wordArtVert"/>
        <a:lstStyle/>
        <a:p>
          <a:r>
            <a:rPr lang="it-IT">
              <a:latin typeface="Poppins"/>
              <a:cs typeface="Poppins"/>
            </a:rPr>
            <a:t>2</a:t>
          </a:r>
        </a:p>
      </dgm:t>
    </dgm:pt>
    <dgm:pt modelId="{7C1DC88F-C39B-4A7A-9F5E-98D6C88F85EE}" type="parTrans" cxnId="{E5F4BE7E-D3E9-4C2A-A947-3C1E2842241B}">
      <dgm:prSet/>
      <dgm:spPr/>
      <dgm:t>
        <a:bodyPr/>
        <a:lstStyle/>
        <a:p>
          <a:endParaRPr lang="it-IT"/>
        </a:p>
      </dgm:t>
    </dgm:pt>
    <dgm:pt modelId="{C064BCF5-0880-4150-9CD5-7DB1E5358C8B}" type="sibTrans" cxnId="{E5F4BE7E-D3E9-4C2A-A947-3C1E2842241B}">
      <dgm:prSet/>
      <dgm:spPr/>
      <dgm:t>
        <a:bodyPr/>
        <a:lstStyle/>
        <a:p>
          <a:endParaRPr lang="it-IT"/>
        </a:p>
      </dgm:t>
    </dgm:pt>
    <dgm:pt modelId="{9ADCD130-2039-417A-AB38-175576A18818}">
      <dgm:prSet phldrT="[Testo]"/>
      <dgm:spPr>
        <a:solidFill>
          <a:srgbClr val="7F48C8"/>
        </a:solidFill>
        <a:ln>
          <a:solidFill>
            <a:srgbClr val="7F48C8"/>
          </a:solidFill>
        </a:ln>
      </dgm:spPr>
      <dgm:t>
        <a:bodyPr vert="wordArtVert"/>
        <a:lstStyle/>
        <a:p>
          <a:r>
            <a:rPr lang="it-IT">
              <a:latin typeface="Poppins"/>
              <a:cs typeface="Poppins"/>
            </a:rPr>
            <a:t>3</a:t>
          </a:r>
        </a:p>
      </dgm:t>
    </dgm:pt>
    <dgm:pt modelId="{C1B631E1-88BB-44A4-B38E-CBC72685A79C}" type="parTrans" cxnId="{5D52AC38-EFBD-4A0C-BCD4-A61AFDFD11A5}">
      <dgm:prSet/>
      <dgm:spPr/>
      <dgm:t>
        <a:bodyPr/>
        <a:lstStyle/>
        <a:p>
          <a:endParaRPr lang="it-IT"/>
        </a:p>
      </dgm:t>
    </dgm:pt>
    <dgm:pt modelId="{454F221C-4EF6-43B2-A862-A01CEC717D24}" type="sibTrans" cxnId="{5D52AC38-EFBD-4A0C-BCD4-A61AFDFD11A5}">
      <dgm:prSet/>
      <dgm:spPr/>
      <dgm:t>
        <a:bodyPr/>
        <a:lstStyle/>
        <a:p>
          <a:endParaRPr lang="it-IT"/>
        </a:p>
      </dgm:t>
    </dgm:pt>
    <dgm:pt modelId="{86D2090F-689C-46B0-A967-0D048381C9A3}">
      <dgm:prSet/>
      <dgm:spPr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pPr rtl="0"/>
          <a:r>
            <a:rPr lang="en-US">
              <a:latin typeface="Poppins"/>
              <a:cs typeface="Poppins"/>
            </a:rPr>
            <a:t>Induce pathological BBB phenotypes using pro-inflammatory cytokines and a CXCL12 chemokine gradient.</a:t>
          </a:r>
          <a:endParaRPr lang="it-IT">
            <a:latin typeface="Poppins"/>
            <a:cs typeface="Poppins"/>
          </a:endParaRPr>
        </a:p>
      </dgm:t>
    </dgm:pt>
    <dgm:pt modelId="{AB55A13B-0E11-481B-9F54-8D9F93888F10}" type="parTrans" cxnId="{91E9E100-FC93-4FF0-A9C9-1DCE210B68AC}">
      <dgm:prSet/>
      <dgm:spPr/>
      <dgm:t>
        <a:bodyPr/>
        <a:lstStyle/>
        <a:p>
          <a:endParaRPr lang="it-IT"/>
        </a:p>
      </dgm:t>
    </dgm:pt>
    <dgm:pt modelId="{B9492DB8-E779-4E94-86E0-3F1489CADD92}" type="sibTrans" cxnId="{91E9E100-FC93-4FF0-A9C9-1DCE210B68AC}">
      <dgm:prSet/>
      <dgm:spPr/>
      <dgm:t>
        <a:bodyPr/>
        <a:lstStyle/>
        <a:p>
          <a:endParaRPr lang="it-IT"/>
        </a:p>
      </dgm:t>
    </dgm:pt>
    <dgm:pt modelId="{2EFDF24C-0FAC-41F0-943E-3EF3CB9C8155}">
      <dgm:prSet/>
      <dgm:spPr>
        <a:ln>
          <a:solidFill>
            <a:srgbClr val="9365D1"/>
          </a:solidFill>
        </a:ln>
      </dgm:spPr>
      <dgm:t>
        <a:bodyPr/>
        <a:lstStyle/>
        <a:p>
          <a:pPr rtl="0"/>
          <a:r>
            <a:rPr lang="en-US">
              <a:latin typeface="Poppins"/>
              <a:cs typeface="Poppins"/>
            </a:rPr>
            <a:t>Validate the model with known MS therapeutics (Fingolimod, retinoic acid) and test novel candidates (Imatinib).</a:t>
          </a:r>
          <a:endParaRPr lang="it-IT">
            <a:latin typeface="Poppins"/>
            <a:cs typeface="Poppins"/>
          </a:endParaRPr>
        </a:p>
      </dgm:t>
    </dgm:pt>
    <dgm:pt modelId="{65C9E017-1200-43A4-80D2-3283D5603949}" type="parTrans" cxnId="{23C3CB01-C9D4-414D-8E1A-A7B4ABACCFF4}">
      <dgm:prSet/>
      <dgm:spPr/>
      <dgm:t>
        <a:bodyPr/>
        <a:lstStyle/>
        <a:p>
          <a:endParaRPr lang="it-IT"/>
        </a:p>
      </dgm:t>
    </dgm:pt>
    <dgm:pt modelId="{E2E37850-5ACB-4DE3-B258-4E5EEE6B04E0}" type="sibTrans" cxnId="{23C3CB01-C9D4-414D-8E1A-A7B4ABACCFF4}">
      <dgm:prSet/>
      <dgm:spPr/>
      <dgm:t>
        <a:bodyPr/>
        <a:lstStyle/>
        <a:p>
          <a:endParaRPr lang="it-IT"/>
        </a:p>
      </dgm:t>
    </dgm:pt>
    <dgm:pt modelId="{8807879E-D302-40F5-8AEB-88F9531F9FA0}" type="pres">
      <dgm:prSet presAssocID="{835BF830-3023-4040-A057-23E0B6566A45}" presName="linearFlow" presStyleCnt="0">
        <dgm:presLayoutVars>
          <dgm:dir/>
          <dgm:animLvl val="lvl"/>
          <dgm:resizeHandles val="exact"/>
        </dgm:presLayoutVars>
      </dgm:prSet>
      <dgm:spPr/>
    </dgm:pt>
    <dgm:pt modelId="{6E5D3B9A-BB35-4E1D-80EF-9D83998AAEE1}" type="pres">
      <dgm:prSet presAssocID="{75115CF6-D43A-44E2-A4A9-F2B66E94D2DA}" presName="composite" presStyleCnt="0"/>
      <dgm:spPr/>
    </dgm:pt>
    <dgm:pt modelId="{DBA314D3-DB13-46BC-80F6-8A1F2637F55D}" type="pres">
      <dgm:prSet presAssocID="{75115CF6-D43A-44E2-A4A9-F2B66E94D2D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AC9230C-C148-464E-A32B-818862459F56}" type="pres">
      <dgm:prSet presAssocID="{75115CF6-D43A-44E2-A4A9-F2B66E94D2DA}" presName="descendantText" presStyleLbl="alignAcc1" presStyleIdx="0" presStyleCnt="3" custScaleX="100078">
        <dgm:presLayoutVars>
          <dgm:bulletEnabled val="1"/>
        </dgm:presLayoutVars>
      </dgm:prSet>
      <dgm:spPr/>
    </dgm:pt>
    <dgm:pt modelId="{2A6DDF1E-73D0-445D-A102-B8BA282C28D8}" type="pres">
      <dgm:prSet presAssocID="{A8AAF1A9-D654-4794-937B-2DC2037A2D68}" presName="sp" presStyleCnt="0"/>
      <dgm:spPr/>
    </dgm:pt>
    <dgm:pt modelId="{DC55AFC8-53D3-4545-BBB3-D8365F724621}" type="pres">
      <dgm:prSet presAssocID="{50A33AA8-39C7-42DD-A846-AB2DF00CB2BB}" presName="composite" presStyleCnt="0"/>
      <dgm:spPr/>
    </dgm:pt>
    <dgm:pt modelId="{B2CD4A14-AE17-435E-9F55-6CA890404234}" type="pres">
      <dgm:prSet presAssocID="{50A33AA8-39C7-42DD-A846-AB2DF00CB2B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883A8FF-2091-4BBB-9993-35D1C481FD61}" type="pres">
      <dgm:prSet presAssocID="{50A33AA8-39C7-42DD-A846-AB2DF00CB2BB}" presName="descendantText" presStyleLbl="alignAcc1" presStyleIdx="1" presStyleCnt="3">
        <dgm:presLayoutVars>
          <dgm:bulletEnabled val="1"/>
        </dgm:presLayoutVars>
      </dgm:prSet>
      <dgm:spPr/>
    </dgm:pt>
    <dgm:pt modelId="{F19AAC29-E222-4FDA-965A-21627ED4CB2F}" type="pres">
      <dgm:prSet presAssocID="{C064BCF5-0880-4150-9CD5-7DB1E5358C8B}" presName="sp" presStyleCnt="0"/>
      <dgm:spPr/>
    </dgm:pt>
    <dgm:pt modelId="{D342E6E8-742F-48ED-A68C-D58FDD767399}" type="pres">
      <dgm:prSet presAssocID="{9ADCD130-2039-417A-AB38-175576A18818}" presName="composite" presStyleCnt="0"/>
      <dgm:spPr/>
    </dgm:pt>
    <dgm:pt modelId="{0B6B6E6A-6AC3-46FE-A30E-60EE7C99DE69}" type="pres">
      <dgm:prSet presAssocID="{9ADCD130-2039-417A-AB38-175576A18818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A2D3314-134C-4025-9229-25590EBC326E}" type="pres">
      <dgm:prSet presAssocID="{9ADCD130-2039-417A-AB38-175576A18818}" presName="descendantText" presStyleLbl="alignAcc1" presStyleIdx="2" presStyleCnt="3" custScaleY="97686">
        <dgm:presLayoutVars>
          <dgm:bulletEnabled val="1"/>
        </dgm:presLayoutVars>
      </dgm:prSet>
      <dgm:spPr/>
    </dgm:pt>
  </dgm:ptLst>
  <dgm:cxnLst>
    <dgm:cxn modelId="{91E9E100-FC93-4FF0-A9C9-1DCE210B68AC}" srcId="{50A33AA8-39C7-42DD-A846-AB2DF00CB2BB}" destId="{86D2090F-689C-46B0-A967-0D048381C9A3}" srcOrd="0" destOrd="0" parTransId="{AB55A13B-0E11-481B-9F54-8D9F93888F10}" sibTransId="{B9492DB8-E779-4E94-86E0-3F1489CADD92}"/>
    <dgm:cxn modelId="{8B0A6301-2A05-4251-8325-221DB1765999}" type="presOf" srcId="{2EFDF24C-0FAC-41F0-943E-3EF3CB9C8155}" destId="{AA2D3314-134C-4025-9229-25590EBC326E}" srcOrd="0" destOrd="0" presId="urn:microsoft.com/office/officeart/2005/8/layout/chevron2"/>
    <dgm:cxn modelId="{23C3CB01-C9D4-414D-8E1A-A7B4ABACCFF4}" srcId="{9ADCD130-2039-417A-AB38-175576A18818}" destId="{2EFDF24C-0FAC-41F0-943E-3EF3CB9C8155}" srcOrd="0" destOrd="0" parTransId="{65C9E017-1200-43A4-80D2-3283D5603949}" sibTransId="{E2E37850-5ACB-4DE3-B258-4E5EEE6B04E0}"/>
    <dgm:cxn modelId="{5D52AC38-EFBD-4A0C-BCD4-A61AFDFD11A5}" srcId="{835BF830-3023-4040-A057-23E0B6566A45}" destId="{9ADCD130-2039-417A-AB38-175576A18818}" srcOrd="2" destOrd="0" parTransId="{C1B631E1-88BB-44A4-B38E-CBC72685A79C}" sibTransId="{454F221C-4EF6-43B2-A862-A01CEC717D24}"/>
    <dgm:cxn modelId="{26513E68-0737-48FB-BA6C-9995179C0DA5}" type="presOf" srcId="{50A33AA8-39C7-42DD-A846-AB2DF00CB2BB}" destId="{B2CD4A14-AE17-435E-9F55-6CA890404234}" srcOrd="0" destOrd="0" presId="urn:microsoft.com/office/officeart/2005/8/layout/chevron2"/>
    <dgm:cxn modelId="{41EC3A4E-B43A-4F0A-88E0-478C674E9215}" type="presOf" srcId="{75115CF6-D43A-44E2-A4A9-F2B66E94D2DA}" destId="{DBA314D3-DB13-46BC-80F6-8A1F2637F55D}" srcOrd="0" destOrd="0" presId="urn:microsoft.com/office/officeart/2005/8/layout/chevron2"/>
    <dgm:cxn modelId="{40A43178-4880-4970-8536-D9F2EB0CC82F}" srcId="{835BF830-3023-4040-A057-23E0B6566A45}" destId="{75115CF6-D43A-44E2-A4A9-F2B66E94D2DA}" srcOrd="0" destOrd="0" parTransId="{218C378B-A97E-4E4D-A635-99FF03BDEFDD}" sibTransId="{A8AAF1A9-D654-4794-937B-2DC2037A2D68}"/>
    <dgm:cxn modelId="{28C15E58-DC84-4500-B776-25C26AB64B74}" type="presOf" srcId="{258600FB-A6CF-4CF2-941C-ED183288E45C}" destId="{8AC9230C-C148-464E-A32B-818862459F56}" srcOrd="0" destOrd="0" presId="urn:microsoft.com/office/officeart/2005/8/layout/chevron2"/>
    <dgm:cxn modelId="{E5F4BE7E-D3E9-4C2A-A947-3C1E2842241B}" srcId="{835BF830-3023-4040-A057-23E0B6566A45}" destId="{50A33AA8-39C7-42DD-A846-AB2DF00CB2BB}" srcOrd="1" destOrd="0" parTransId="{7C1DC88F-C39B-4A7A-9F5E-98D6C88F85EE}" sibTransId="{C064BCF5-0880-4150-9CD5-7DB1E5358C8B}"/>
    <dgm:cxn modelId="{DC1C7A82-DCD2-44F6-9CEF-B84DB657EEB8}" type="presOf" srcId="{835BF830-3023-4040-A057-23E0B6566A45}" destId="{8807879E-D302-40F5-8AEB-88F9531F9FA0}" srcOrd="0" destOrd="0" presId="urn:microsoft.com/office/officeart/2005/8/layout/chevron2"/>
    <dgm:cxn modelId="{6874E4A6-9CEE-4F8A-88D8-A9D14388790B}" type="presOf" srcId="{9ADCD130-2039-417A-AB38-175576A18818}" destId="{0B6B6E6A-6AC3-46FE-A30E-60EE7C99DE69}" srcOrd="0" destOrd="0" presId="urn:microsoft.com/office/officeart/2005/8/layout/chevron2"/>
    <dgm:cxn modelId="{471605B5-6C83-409F-B910-BAF454EAE94E}" srcId="{75115CF6-D43A-44E2-A4A9-F2B66E94D2DA}" destId="{258600FB-A6CF-4CF2-941C-ED183288E45C}" srcOrd="0" destOrd="0" parTransId="{633DFA83-B935-4213-8B29-20583019FC6B}" sibTransId="{203322C9-C299-4111-89E9-37649EE2D162}"/>
    <dgm:cxn modelId="{78A018D3-9A63-48A5-AF1E-73E2F669B73B}" type="presOf" srcId="{86D2090F-689C-46B0-A967-0D048381C9A3}" destId="{6883A8FF-2091-4BBB-9993-35D1C481FD61}" srcOrd="0" destOrd="0" presId="urn:microsoft.com/office/officeart/2005/8/layout/chevron2"/>
    <dgm:cxn modelId="{C8AD455A-09D2-4F98-A230-0B9AF5A1618A}" type="presParOf" srcId="{8807879E-D302-40F5-8AEB-88F9531F9FA0}" destId="{6E5D3B9A-BB35-4E1D-80EF-9D83998AAEE1}" srcOrd="0" destOrd="0" presId="urn:microsoft.com/office/officeart/2005/8/layout/chevron2"/>
    <dgm:cxn modelId="{2CAAC7F5-B2B2-4E14-8CB4-406F5AFBF2BE}" type="presParOf" srcId="{6E5D3B9A-BB35-4E1D-80EF-9D83998AAEE1}" destId="{DBA314D3-DB13-46BC-80F6-8A1F2637F55D}" srcOrd="0" destOrd="0" presId="urn:microsoft.com/office/officeart/2005/8/layout/chevron2"/>
    <dgm:cxn modelId="{2B20C076-C04C-4B38-A6E8-E2918528FC20}" type="presParOf" srcId="{6E5D3B9A-BB35-4E1D-80EF-9D83998AAEE1}" destId="{8AC9230C-C148-464E-A32B-818862459F56}" srcOrd="1" destOrd="0" presId="urn:microsoft.com/office/officeart/2005/8/layout/chevron2"/>
    <dgm:cxn modelId="{583FFBB4-C70B-4ABA-9CDD-F94A6CDDE9D2}" type="presParOf" srcId="{8807879E-D302-40F5-8AEB-88F9531F9FA0}" destId="{2A6DDF1E-73D0-445D-A102-B8BA282C28D8}" srcOrd="1" destOrd="0" presId="urn:microsoft.com/office/officeart/2005/8/layout/chevron2"/>
    <dgm:cxn modelId="{E063BBAA-6919-4A0F-8EF4-2ED81F0AD213}" type="presParOf" srcId="{8807879E-D302-40F5-8AEB-88F9531F9FA0}" destId="{DC55AFC8-53D3-4545-BBB3-D8365F724621}" srcOrd="2" destOrd="0" presId="urn:microsoft.com/office/officeart/2005/8/layout/chevron2"/>
    <dgm:cxn modelId="{406BCADE-3008-42B0-A3EA-2CFE42EE83AD}" type="presParOf" srcId="{DC55AFC8-53D3-4545-BBB3-D8365F724621}" destId="{B2CD4A14-AE17-435E-9F55-6CA890404234}" srcOrd="0" destOrd="0" presId="urn:microsoft.com/office/officeart/2005/8/layout/chevron2"/>
    <dgm:cxn modelId="{9017524B-6294-4BC0-87AB-28838198880B}" type="presParOf" srcId="{DC55AFC8-53D3-4545-BBB3-D8365F724621}" destId="{6883A8FF-2091-4BBB-9993-35D1C481FD61}" srcOrd="1" destOrd="0" presId="urn:microsoft.com/office/officeart/2005/8/layout/chevron2"/>
    <dgm:cxn modelId="{0A25B045-5364-4DD1-B609-EE9CF53F080F}" type="presParOf" srcId="{8807879E-D302-40F5-8AEB-88F9531F9FA0}" destId="{F19AAC29-E222-4FDA-965A-21627ED4CB2F}" srcOrd="3" destOrd="0" presId="urn:microsoft.com/office/officeart/2005/8/layout/chevron2"/>
    <dgm:cxn modelId="{A0FB0DA9-C5BB-41DA-989A-849CB4133F7E}" type="presParOf" srcId="{8807879E-D302-40F5-8AEB-88F9531F9FA0}" destId="{D342E6E8-742F-48ED-A68C-D58FDD767399}" srcOrd="4" destOrd="0" presId="urn:microsoft.com/office/officeart/2005/8/layout/chevron2"/>
    <dgm:cxn modelId="{00871503-D3C1-4A11-A215-12C82478E42A}" type="presParOf" srcId="{D342E6E8-742F-48ED-A68C-D58FDD767399}" destId="{0B6B6E6A-6AC3-46FE-A30E-60EE7C99DE69}" srcOrd="0" destOrd="0" presId="urn:microsoft.com/office/officeart/2005/8/layout/chevron2"/>
    <dgm:cxn modelId="{DA4C0148-072D-4FF1-94EF-9BCC97058937}" type="presParOf" srcId="{D342E6E8-742F-48ED-A68C-D58FDD767399}" destId="{AA2D3314-134C-4025-9229-25590EBC326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2FEE97-474D-499E-B923-C0C29862B1C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FDB2E1E-7837-4690-BD3F-C7CA133EDB51}">
      <dgm:prSet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sz="1600" b="1">
              <a:solidFill>
                <a:schemeClr val="tx1"/>
              </a:solidFill>
              <a:latin typeface="Poppins"/>
              <a:cs typeface="Poppins"/>
            </a:rPr>
            <a:t>TEER</a:t>
          </a:r>
        </a:p>
      </dgm:t>
    </dgm:pt>
    <dgm:pt modelId="{5625BAA0-1537-480E-806B-DE2BCA77A0B2}" type="parTrans" cxnId="{337D032E-E229-48C6-9005-0F96CED8F9F9}">
      <dgm:prSet/>
      <dgm:spPr/>
      <dgm:t>
        <a:bodyPr/>
        <a:lstStyle/>
        <a:p>
          <a:endParaRPr lang="it-IT"/>
        </a:p>
      </dgm:t>
    </dgm:pt>
    <dgm:pt modelId="{AFB768AF-AFE5-42DB-A8BC-C92643AD7388}" type="sibTrans" cxnId="{337D032E-E229-48C6-9005-0F96CED8F9F9}">
      <dgm:prSet/>
      <dgm:spPr/>
      <dgm:t>
        <a:bodyPr/>
        <a:lstStyle/>
        <a:p>
          <a:endParaRPr lang="it-IT"/>
        </a:p>
      </dgm:t>
    </dgm:pt>
    <dgm:pt modelId="{7B78F02D-98F2-4E4B-BB9D-62D9CD4DD143}">
      <dgm:prSet custT="1"/>
      <dgm:spPr>
        <a:solidFill>
          <a:schemeClr val="tx1">
            <a:lumMod val="10000"/>
            <a:lumOff val="90000"/>
            <a:alpha val="90000"/>
          </a:schemeClr>
        </a:solidFill>
        <a:ln>
          <a:solidFill>
            <a:schemeClr val="tx1">
              <a:lumMod val="10000"/>
              <a:lumOff val="90000"/>
              <a:alpha val="90000"/>
            </a:schemeClr>
          </a:solidFill>
        </a:ln>
      </dgm:spPr>
      <dgm:t>
        <a:bodyPr/>
        <a:lstStyle/>
        <a:p>
          <a:pPr rtl="0"/>
          <a:r>
            <a:rPr lang="en-US" sz="1400">
              <a:solidFill>
                <a:schemeClr val="tx1"/>
              </a:solidFill>
              <a:latin typeface="Poppins"/>
              <a:cs typeface="Poppins"/>
            </a:rPr>
            <a:t>Evaluation of structural integrity through the visualization of tight junction proteins</a:t>
          </a:r>
        </a:p>
      </dgm:t>
    </dgm:pt>
    <dgm:pt modelId="{0D00C59B-F310-49CA-B48D-CD41C527F095}" type="parTrans" cxnId="{58D94005-2A36-4155-A643-8EE68014B151}">
      <dgm:prSet/>
      <dgm:spPr/>
      <dgm:t>
        <a:bodyPr/>
        <a:lstStyle/>
        <a:p>
          <a:endParaRPr lang="it-IT"/>
        </a:p>
      </dgm:t>
    </dgm:pt>
    <dgm:pt modelId="{91C06168-B00F-4366-BB3F-63134CBA4D61}" type="sibTrans" cxnId="{58D94005-2A36-4155-A643-8EE68014B151}">
      <dgm:prSet/>
      <dgm:spPr/>
      <dgm:t>
        <a:bodyPr/>
        <a:lstStyle/>
        <a:p>
          <a:endParaRPr lang="it-IT"/>
        </a:p>
      </dgm:t>
    </dgm:pt>
    <dgm:pt modelId="{3D1DE9DD-5EAF-472A-B0A3-4EE24AF8C7C2}">
      <dgm:prSet custT="1"/>
      <dgm:spPr>
        <a:solidFill>
          <a:schemeClr val="tx1">
            <a:lumMod val="10000"/>
            <a:lumOff val="90000"/>
            <a:alpha val="90000"/>
          </a:schemeClr>
        </a:solidFill>
        <a:ln>
          <a:solidFill>
            <a:schemeClr val="accent6">
              <a:lumMod val="40000"/>
              <a:lumOff val="60000"/>
              <a:alpha val="90000"/>
            </a:schemeClr>
          </a:solidFill>
        </a:ln>
      </dgm:spPr>
      <dgm:t>
        <a:bodyPr/>
        <a:lstStyle/>
        <a:p>
          <a:pPr rtl="0"/>
          <a:r>
            <a:rPr lang="en-US" sz="1400">
              <a:solidFill>
                <a:schemeClr val="tx1"/>
              </a:solidFill>
              <a:latin typeface="Poppins"/>
              <a:cs typeface="Poppins"/>
            </a:rPr>
            <a:t>Quantitative measure of paracellular permeability</a:t>
          </a:r>
        </a:p>
      </dgm:t>
    </dgm:pt>
    <dgm:pt modelId="{3C5E703A-B5BC-4C25-9455-69EBCFB12BE9}" type="parTrans" cxnId="{B73F347D-E5CE-453D-9AB9-E6191FAC2C0B}">
      <dgm:prSet/>
      <dgm:spPr/>
      <dgm:t>
        <a:bodyPr/>
        <a:lstStyle/>
        <a:p>
          <a:endParaRPr lang="it-IT"/>
        </a:p>
      </dgm:t>
    </dgm:pt>
    <dgm:pt modelId="{C66C564C-F12E-4F56-B239-9718DA9F4EB0}" type="sibTrans" cxnId="{B73F347D-E5CE-453D-9AB9-E6191FAC2C0B}">
      <dgm:prSet/>
      <dgm:spPr/>
      <dgm:t>
        <a:bodyPr/>
        <a:lstStyle/>
        <a:p>
          <a:endParaRPr lang="it-IT"/>
        </a:p>
      </dgm:t>
    </dgm:pt>
    <dgm:pt modelId="{C8529986-1869-4C01-9C30-319F59670794}">
      <dgm:prSet custT="1"/>
      <dgm:spPr>
        <a:solidFill>
          <a:srgbClr val="F9D7CB">
            <a:alpha val="90000"/>
          </a:srgbClr>
        </a:solidFill>
        <a:ln>
          <a:solidFill>
            <a:srgbClr val="F9D7CB">
              <a:alpha val="90000"/>
            </a:srgbClr>
          </a:solidFill>
        </a:ln>
      </dgm:spPr>
      <dgm:t>
        <a:bodyPr/>
        <a:lstStyle/>
        <a:p>
          <a:pPr rtl="0"/>
          <a:r>
            <a:rPr lang="it-IT" sz="1400">
              <a:solidFill>
                <a:schemeClr val="tx1"/>
              </a:solidFill>
              <a:latin typeface="Poppins"/>
              <a:cs typeface="Poppins"/>
            </a:rPr>
            <a:t>Evaluation of BBB </a:t>
          </a:r>
          <a:r>
            <a:rPr lang="it-IT" sz="1400" err="1">
              <a:solidFill>
                <a:schemeClr val="tx1"/>
              </a:solidFill>
              <a:latin typeface="Poppins"/>
              <a:cs typeface="Poppins"/>
            </a:rPr>
            <a:t>selectivity</a:t>
          </a:r>
          <a:r>
            <a:rPr lang="it-IT" sz="1400">
              <a:solidFill>
                <a:schemeClr val="tx1"/>
              </a:solidFill>
              <a:latin typeface="Poppins"/>
              <a:cs typeface="Poppins"/>
            </a:rPr>
            <a:t> and </a:t>
          </a:r>
          <a:r>
            <a:rPr lang="it-IT" sz="1400" err="1">
              <a:solidFill>
                <a:schemeClr val="tx1"/>
              </a:solidFill>
              <a:latin typeface="Poppins"/>
              <a:cs typeface="Poppins"/>
            </a:rPr>
            <a:t>permeability</a:t>
          </a:r>
          <a:r>
            <a:rPr lang="it-IT" sz="1400">
              <a:solidFill>
                <a:schemeClr val="tx1"/>
              </a:solidFill>
              <a:latin typeface="Poppins"/>
              <a:cs typeface="Poppins"/>
            </a:rPr>
            <a:t> to </a:t>
          </a:r>
          <a:r>
            <a:rPr lang="it-IT" sz="1400" err="1">
              <a:solidFill>
                <a:schemeClr val="tx1"/>
              </a:solidFill>
              <a:latin typeface="Poppins"/>
              <a:cs typeface="Poppins"/>
            </a:rPr>
            <a:t>larger</a:t>
          </a:r>
          <a:r>
            <a:rPr lang="it-IT" sz="140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400" err="1">
              <a:solidFill>
                <a:schemeClr val="tx1"/>
              </a:solidFill>
              <a:latin typeface="Poppins"/>
              <a:cs typeface="Poppins"/>
            </a:rPr>
            <a:t>objects</a:t>
          </a:r>
          <a:endParaRPr lang="it-IT" sz="1400">
            <a:solidFill>
              <a:schemeClr val="tx1"/>
            </a:solidFill>
            <a:latin typeface="Poppins"/>
            <a:cs typeface="Poppins"/>
          </a:endParaRPr>
        </a:p>
      </dgm:t>
    </dgm:pt>
    <dgm:pt modelId="{47A51D89-E1C5-4CB8-947F-D54E91868BAD}" type="parTrans" cxnId="{7BBF83DC-8C42-4E5B-9792-E6094B93904F}">
      <dgm:prSet/>
      <dgm:spPr/>
      <dgm:t>
        <a:bodyPr/>
        <a:lstStyle/>
        <a:p>
          <a:endParaRPr lang="it-IT"/>
        </a:p>
      </dgm:t>
    </dgm:pt>
    <dgm:pt modelId="{791C3910-D4FC-4EF0-9724-1DC6EE6943F6}" type="sibTrans" cxnId="{7BBF83DC-8C42-4E5B-9792-E6094B93904F}">
      <dgm:prSet/>
      <dgm:spPr/>
      <dgm:t>
        <a:bodyPr/>
        <a:lstStyle/>
        <a:p>
          <a:endParaRPr lang="it-IT"/>
        </a:p>
      </dgm:t>
    </dgm:pt>
    <dgm:pt modelId="{E662A8DD-CE66-4558-BACF-E716C31C1CD5}">
      <dgm:prSet custT="1"/>
      <dgm:spPr>
        <a:solidFill>
          <a:srgbClr val="F9D7CB">
            <a:alpha val="90000"/>
          </a:srgbClr>
        </a:solidFill>
        <a:ln>
          <a:solidFill>
            <a:srgbClr val="F9D7CB">
              <a:alpha val="90000"/>
            </a:srgbClr>
          </a:solidFill>
        </a:ln>
      </dgm:spPr>
      <dgm:t>
        <a:bodyPr/>
        <a:lstStyle/>
        <a:p>
          <a:pPr rtl="0"/>
          <a:r>
            <a:rPr lang="en-US" sz="1400" dirty="0">
              <a:solidFill>
                <a:schemeClr val="tx1"/>
              </a:solidFill>
              <a:latin typeface="Poppins"/>
              <a:cs typeface="Poppins"/>
            </a:rPr>
            <a:t>Continuous barrier integrity monitoring through automated resistance measures</a:t>
          </a:r>
        </a:p>
      </dgm:t>
    </dgm:pt>
    <dgm:pt modelId="{850FBCCA-DA89-4FBD-9FD8-8241BDE458B6}" type="parTrans" cxnId="{C129EACB-212D-488E-98FA-45E9E55FA629}">
      <dgm:prSet/>
      <dgm:spPr/>
      <dgm:t>
        <a:bodyPr/>
        <a:lstStyle/>
        <a:p>
          <a:endParaRPr lang="it-IT"/>
        </a:p>
      </dgm:t>
    </dgm:pt>
    <dgm:pt modelId="{ACEFCF62-90D1-443F-8F61-025F5A0CEA8F}" type="sibTrans" cxnId="{C129EACB-212D-488E-98FA-45E9E55FA629}">
      <dgm:prSet/>
      <dgm:spPr/>
      <dgm:t>
        <a:bodyPr/>
        <a:lstStyle/>
        <a:p>
          <a:endParaRPr lang="it-IT"/>
        </a:p>
      </dgm:t>
    </dgm:pt>
    <dgm:pt modelId="{813805C5-7D01-48F3-A378-A13F5EE1FACA}">
      <dgm:prSet custT="1"/>
      <dgm:spPr>
        <a:solidFill>
          <a:schemeClr val="bg1"/>
        </a:solidFill>
        <a:ln>
          <a:solidFill>
            <a:schemeClr val="tx1">
              <a:lumMod val="90000"/>
              <a:lumOff val="10000"/>
            </a:schemeClr>
          </a:solidFill>
        </a:ln>
      </dgm:spPr>
      <dgm:t>
        <a:bodyPr/>
        <a:lstStyle/>
        <a:p>
          <a:r>
            <a:rPr lang="it-IT" sz="1600" b="1">
              <a:solidFill>
                <a:schemeClr val="tx1"/>
              </a:solidFill>
              <a:latin typeface="Poppins"/>
              <a:cs typeface="Poppins"/>
            </a:rPr>
            <a:t>FITC-</a:t>
          </a:r>
          <a:r>
            <a:rPr lang="it-IT" sz="1600" b="1" err="1">
              <a:solidFill>
                <a:schemeClr val="tx1"/>
              </a:solidFill>
              <a:latin typeface="Poppins"/>
              <a:cs typeface="Poppins"/>
            </a:rPr>
            <a:t>Dextran</a:t>
          </a:r>
          <a:endParaRPr lang="it-IT" sz="1600" b="1">
            <a:solidFill>
              <a:schemeClr val="tx1"/>
            </a:solidFill>
            <a:latin typeface="Poppins"/>
            <a:cs typeface="Poppins"/>
          </a:endParaRPr>
        </a:p>
      </dgm:t>
    </dgm:pt>
    <dgm:pt modelId="{49C12C6F-944C-45AE-9A2D-190011EE5095}" type="parTrans" cxnId="{2D735203-323B-48FD-996F-8272F1966025}">
      <dgm:prSet/>
      <dgm:spPr/>
      <dgm:t>
        <a:bodyPr/>
        <a:lstStyle/>
        <a:p>
          <a:endParaRPr lang="it-IT"/>
        </a:p>
      </dgm:t>
    </dgm:pt>
    <dgm:pt modelId="{FE05D77A-BB9E-46C3-97EB-4AFE7A051BA2}" type="sibTrans" cxnId="{2D735203-323B-48FD-996F-8272F1966025}">
      <dgm:prSet/>
      <dgm:spPr/>
      <dgm:t>
        <a:bodyPr/>
        <a:lstStyle/>
        <a:p>
          <a:endParaRPr lang="it-IT"/>
        </a:p>
      </dgm:t>
    </dgm:pt>
    <dgm:pt modelId="{7DC1ABA4-7F4D-4ADD-9CF7-035FA717A9EF}">
      <dgm:prSet custT="1"/>
      <dgm:spPr>
        <a:solidFill>
          <a:schemeClr val="bg1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sz="1600" b="1">
              <a:solidFill>
                <a:schemeClr val="tx1"/>
              </a:solidFill>
              <a:latin typeface="Poppins"/>
              <a:cs typeface="Poppins"/>
            </a:rPr>
            <a:t>Immune </a:t>
          </a:r>
          <a:r>
            <a:rPr lang="it-IT" sz="1600" b="1" err="1">
              <a:solidFill>
                <a:schemeClr val="tx1"/>
              </a:solidFill>
              <a:latin typeface="Poppins"/>
              <a:cs typeface="Poppins"/>
            </a:rPr>
            <a:t>cell</a:t>
          </a:r>
          <a:r>
            <a:rPr lang="it-IT" sz="1600" b="1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600" b="1" err="1">
              <a:solidFill>
                <a:schemeClr val="tx1"/>
              </a:solidFill>
              <a:latin typeface="Poppins"/>
              <a:cs typeface="Poppins"/>
            </a:rPr>
            <a:t>migration</a:t>
          </a:r>
          <a:r>
            <a:rPr lang="it-IT" sz="1600" b="1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600" b="1" err="1">
              <a:solidFill>
                <a:schemeClr val="tx1"/>
              </a:solidFill>
              <a:latin typeface="Poppins"/>
              <a:cs typeface="Poppins"/>
            </a:rPr>
            <a:t>assays</a:t>
          </a:r>
          <a:endParaRPr lang="it-IT" sz="1600" b="1">
            <a:solidFill>
              <a:schemeClr val="tx1"/>
            </a:solidFill>
            <a:latin typeface="Poppins"/>
            <a:cs typeface="Poppins"/>
          </a:endParaRPr>
        </a:p>
      </dgm:t>
    </dgm:pt>
    <dgm:pt modelId="{09F11248-9896-48E4-A6AF-D8E170B26FDA}" type="parTrans" cxnId="{BF2A6D99-D13F-45FA-80A1-618AE9AC6C00}">
      <dgm:prSet/>
      <dgm:spPr/>
      <dgm:t>
        <a:bodyPr/>
        <a:lstStyle/>
        <a:p>
          <a:endParaRPr lang="it-IT"/>
        </a:p>
      </dgm:t>
    </dgm:pt>
    <dgm:pt modelId="{3672801B-04A8-40C9-BECD-6008307DEB61}" type="sibTrans" cxnId="{BF2A6D99-D13F-45FA-80A1-618AE9AC6C00}">
      <dgm:prSet/>
      <dgm:spPr/>
      <dgm:t>
        <a:bodyPr/>
        <a:lstStyle/>
        <a:p>
          <a:endParaRPr lang="it-IT"/>
        </a:p>
      </dgm:t>
    </dgm:pt>
    <dgm:pt modelId="{4F83A3B0-B4F4-4F48-8F45-3EC4C673D8E3}">
      <dgm:prSet custT="1"/>
      <dgm:spPr>
        <a:solidFill>
          <a:schemeClr val="bg1"/>
        </a:solidFill>
        <a:ln>
          <a:solidFill>
            <a:schemeClr val="tx1">
              <a:lumMod val="90000"/>
              <a:lumOff val="10000"/>
            </a:schemeClr>
          </a:solidFill>
        </a:ln>
      </dgm:spPr>
      <dgm:t>
        <a:bodyPr/>
        <a:lstStyle/>
        <a:p>
          <a:pPr rtl="0"/>
          <a:r>
            <a:rPr lang="it-IT" sz="1600" b="1">
              <a:solidFill>
                <a:schemeClr val="tx1"/>
              </a:solidFill>
              <a:latin typeface="Poppins"/>
              <a:cs typeface="Poppins"/>
            </a:rPr>
            <a:t>Immunofluorescence imaging</a:t>
          </a:r>
        </a:p>
      </dgm:t>
    </dgm:pt>
    <dgm:pt modelId="{682F5414-74C7-420D-8D6C-A56A4504E288}" type="parTrans" cxnId="{4BFFE8E8-7F18-455E-8FC3-6C24D18C8587}">
      <dgm:prSet/>
      <dgm:spPr/>
      <dgm:t>
        <a:bodyPr/>
        <a:lstStyle/>
        <a:p>
          <a:endParaRPr lang="it-IT"/>
        </a:p>
      </dgm:t>
    </dgm:pt>
    <dgm:pt modelId="{F777001F-1E17-445B-A48A-FBBC271DA7F6}" type="sibTrans" cxnId="{4BFFE8E8-7F18-455E-8FC3-6C24D18C8587}">
      <dgm:prSet/>
      <dgm:spPr/>
      <dgm:t>
        <a:bodyPr/>
        <a:lstStyle/>
        <a:p>
          <a:endParaRPr lang="it-IT"/>
        </a:p>
      </dgm:t>
    </dgm:pt>
    <dgm:pt modelId="{39BC08BC-6D25-4076-B1F2-25E350D02A97}" type="pres">
      <dgm:prSet presAssocID="{F12FEE97-474D-499E-B923-C0C29862B1C5}" presName="Name0" presStyleCnt="0">
        <dgm:presLayoutVars>
          <dgm:dir/>
          <dgm:animLvl val="lvl"/>
          <dgm:resizeHandles val="exact"/>
        </dgm:presLayoutVars>
      </dgm:prSet>
      <dgm:spPr/>
    </dgm:pt>
    <dgm:pt modelId="{3C5983FA-3F39-44D3-93DE-F9CED6B6771A}" type="pres">
      <dgm:prSet presAssocID="{CFDB2E1E-7837-4690-BD3F-C7CA133EDB51}" presName="linNode" presStyleCnt="0"/>
      <dgm:spPr/>
    </dgm:pt>
    <dgm:pt modelId="{42B8FCC5-6584-486C-9E51-26CC96A6821D}" type="pres">
      <dgm:prSet presAssocID="{CFDB2E1E-7837-4690-BD3F-C7CA133EDB51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72484FA8-18D6-46DB-9B2B-817C7888BA7E}" type="pres">
      <dgm:prSet presAssocID="{CFDB2E1E-7837-4690-BD3F-C7CA133EDB51}" presName="descendantText" presStyleLbl="alignAccFollowNode1" presStyleIdx="0" presStyleCnt="4" custScaleY="115628">
        <dgm:presLayoutVars>
          <dgm:bulletEnabled val="1"/>
        </dgm:presLayoutVars>
      </dgm:prSet>
      <dgm:spPr/>
    </dgm:pt>
    <dgm:pt modelId="{368570A4-8679-4300-B73A-04D20327D7A8}" type="pres">
      <dgm:prSet presAssocID="{AFB768AF-AFE5-42DB-A8BC-C92643AD7388}" presName="sp" presStyleCnt="0"/>
      <dgm:spPr/>
    </dgm:pt>
    <dgm:pt modelId="{20881B97-B478-4999-9FD6-49E1024F7485}" type="pres">
      <dgm:prSet presAssocID="{813805C5-7D01-48F3-A378-A13F5EE1FACA}" presName="linNode" presStyleCnt="0"/>
      <dgm:spPr/>
    </dgm:pt>
    <dgm:pt modelId="{FFA0D259-61DA-4721-87B2-7707B0A21BB4}" type="pres">
      <dgm:prSet presAssocID="{813805C5-7D01-48F3-A378-A13F5EE1FACA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98C110A7-A803-4A3A-9F9D-633F8CD158F9}" type="pres">
      <dgm:prSet presAssocID="{813805C5-7D01-48F3-A378-A13F5EE1FACA}" presName="descendantText" presStyleLbl="alignAccFollowNode1" presStyleIdx="1" presStyleCnt="4" custScaleY="110352">
        <dgm:presLayoutVars>
          <dgm:bulletEnabled val="1"/>
        </dgm:presLayoutVars>
      </dgm:prSet>
      <dgm:spPr/>
    </dgm:pt>
    <dgm:pt modelId="{19729E6B-334E-48E0-B9C1-8D199FB34952}" type="pres">
      <dgm:prSet presAssocID="{FE05D77A-BB9E-46C3-97EB-4AFE7A051BA2}" presName="sp" presStyleCnt="0"/>
      <dgm:spPr/>
    </dgm:pt>
    <dgm:pt modelId="{2658658F-CB6D-46B4-A35B-FC3F4494F444}" type="pres">
      <dgm:prSet presAssocID="{7DC1ABA4-7F4D-4ADD-9CF7-035FA717A9EF}" presName="linNode" presStyleCnt="0"/>
      <dgm:spPr/>
    </dgm:pt>
    <dgm:pt modelId="{C6088FA3-FFD8-4526-AC5F-36849B1FC515}" type="pres">
      <dgm:prSet presAssocID="{7DC1ABA4-7F4D-4ADD-9CF7-035FA717A9EF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3F594535-83D5-4DDA-8E01-805E54C03FC1}" type="pres">
      <dgm:prSet presAssocID="{7DC1ABA4-7F4D-4ADD-9CF7-035FA717A9EF}" presName="descendantText" presStyleLbl="alignAccFollowNode1" presStyleIdx="2" presStyleCnt="4" custScaleY="114720">
        <dgm:presLayoutVars>
          <dgm:bulletEnabled val="1"/>
        </dgm:presLayoutVars>
      </dgm:prSet>
      <dgm:spPr/>
    </dgm:pt>
    <dgm:pt modelId="{A29C33E8-EBCF-4342-9F57-6CE4429C3143}" type="pres">
      <dgm:prSet presAssocID="{3672801B-04A8-40C9-BECD-6008307DEB61}" presName="sp" presStyleCnt="0"/>
      <dgm:spPr/>
    </dgm:pt>
    <dgm:pt modelId="{135F45AA-44FA-4B55-96C7-892CBFB266A2}" type="pres">
      <dgm:prSet presAssocID="{4F83A3B0-B4F4-4F48-8F45-3EC4C673D8E3}" presName="linNode" presStyleCnt="0"/>
      <dgm:spPr/>
    </dgm:pt>
    <dgm:pt modelId="{A0F2284E-8D63-4C88-86D4-B8AFBB465A55}" type="pres">
      <dgm:prSet presAssocID="{4F83A3B0-B4F4-4F48-8F45-3EC4C673D8E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083AB517-9CB4-4718-A9B1-1FB4E522D3F2}" type="pres">
      <dgm:prSet presAssocID="{4F83A3B0-B4F4-4F48-8F45-3EC4C673D8E3}" presName="descendantText" presStyleLbl="alignAccFollowNode1" presStyleIdx="3" presStyleCnt="4" custScaleY="112410">
        <dgm:presLayoutVars>
          <dgm:bulletEnabled val="1"/>
        </dgm:presLayoutVars>
      </dgm:prSet>
      <dgm:spPr/>
    </dgm:pt>
  </dgm:ptLst>
  <dgm:cxnLst>
    <dgm:cxn modelId="{2D735203-323B-48FD-996F-8272F1966025}" srcId="{F12FEE97-474D-499E-B923-C0C29862B1C5}" destId="{813805C5-7D01-48F3-A378-A13F5EE1FACA}" srcOrd="1" destOrd="0" parTransId="{49C12C6F-944C-45AE-9A2D-190011EE5095}" sibTransId="{FE05D77A-BB9E-46C3-97EB-4AFE7A051BA2}"/>
    <dgm:cxn modelId="{58D94005-2A36-4155-A643-8EE68014B151}" srcId="{4F83A3B0-B4F4-4F48-8F45-3EC4C673D8E3}" destId="{7B78F02D-98F2-4E4B-BB9D-62D9CD4DD143}" srcOrd="0" destOrd="0" parTransId="{0D00C59B-F310-49CA-B48D-CD41C527F095}" sibTransId="{91C06168-B00F-4366-BB3F-63134CBA4D61}"/>
    <dgm:cxn modelId="{F171B811-BC27-47FC-9501-63CD1B5B7BC1}" type="presOf" srcId="{813805C5-7D01-48F3-A378-A13F5EE1FACA}" destId="{FFA0D259-61DA-4721-87B2-7707B0A21BB4}" srcOrd="0" destOrd="0" presId="urn:microsoft.com/office/officeart/2005/8/layout/vList5"/>
    <dgm:cxn modelId="{D1022A12-7F8D-4DA4-8094-766AE18B689D}" type="presOf" srcId="{7DC1ABA4-7F4D-4ADD-9CF7-035FA717A9EF}" destId="{C6088FA3-FFD8-4526-AC5F-36849B1FC515}" srcOrd="0" destOrd="0" presId="urn:microsoft.com/office/officeart/2005/8/layout/vList5"/>
    <dgm:cxn modelId="{71611125-9368-4987-BBB6-5A349F3817BA}" type="presOf" srcId="{CFDB2E1E-7837-4690-BD3F-C7CA133EDB51}" destId="{42B8FCC5-6584-486C-9E51-26CC96A6821D}" srcOrd="0" destOrd="0" presId="urn:microsoft.com/office/officeart/2005/8/layout/vList5"/>
    <dgm:cxn modelId="{337D032E-E229-48C6-9005-0F96CED8F9F9}" srcId="{F12FEE97-474D-499E-B923-C0C29862B1C5}" destId="{CFDB2E1E-7837-4690-BD3F-C7CA133EDB51}" srcOrd="0" destOrd="0" parTransId="{5625BAA0-1537-480E-806B-DE2BCA77A0B2}" sibTransId="{AFB768AF-AFE5-42DB-A8BC-C92643AD7388}"/>
    <dgm:cxn modelId="{32299449-012D-4B43-A48F-38B1C146C31A}" type="presOf" srcId="{3D1DE9DD-5EAF-472A-B0A3-4EE24AF8C7C2}" destId="{98C110A7-A803-4A3A-9F9D-633F8CD158F9}" srcOrd="0" destOrd="0" presId="urn:microsoft.com/office/officeart/2005/8/layout/vList5"/>
    <dgm:cxn modelId="{B73F347D-E5CE-453D-9AB9-E6191FAC2C0B}" srcId="{813805C5-7D01-48F3-A378-A13F5EE1FACA}" destId="{3D1DE9DD-5EAF-472A-B0A3-4EE24AF8C7C2}" srcOrd="0" destOrd="0" parTransId="{3C5E703A-B5BC-4C25-9455-69EBCFB12BE9}" sibTransId="{C66C564C-F12E-4F56-B239-9718DA9F4EB0}"/>
    <dgm:cxn modelId="{E4F40D86-7FEC-47C0-8BFA-6717D688EFF6}" type="presOf" srcId="{E662A8DD-CE66-4558-BACF-E716C31C1CD5}" destId="{72484FA8-18D6-46DB-9B2B-817C7888BA7E}" srcOrd="0" destOrd="0" presId="urn:microsoft.com/office/officeart/2005/8/layout/vList5"/>
    <dgm:cxn modelId="{4DDDA595-BBE5-4A10-AB04-797CF93E2BAA}" type="presOf" srcId="{F12FEE97-474D-499E-B923-C0C29862B1C5}" destId="{39BC08BC-6D25-4076-B1F2-25E350D02A97}" srcOrd="0" destOrd="0" presId="urn:microsoft.com/office/officeart/2005/8/layout/vList5"/>
    <dgm:cxn modelId="{BF2A6D99-D13F-45FA-80A1-618AE9AC6C00}" srcId="{F12FEE97-474D-499E-B923-C0C29862B1C5}" destId="{7DC1ABA4-7F4D-4ADD-9CF7-035FA717A9EF}" srcOrd="2" destOrd="0" parTransId="{09F11248-9896-48E4-A6AF-D8E170B26FDA}" sibTransId="{3672801B-04A8-40C9-BECD-6008307DEB61}"/>
    <dgm:cxn modelId="{5886FEB5-F5E7-4CD0-A40E-07B7957294DD}" type="presOf" srcId="{4F83A3B0-B4F4-4F48-8F45-3EC4C673D8E3}" destId="{A0F2284E-8D63-4C88-86D4-B8AFBB465A55}" srcOrd="0" destOrd="0" presId="urn:microsoft.com/office/officeart/2005/8/layout/vList5"/>
    <dgm:cxn modelId="{C129EACB-212D-488E-98FA-45E9E55FA629}" srcId="{CFDB2E1E-7837-4690-BD3F-C7CA133EDB51}" destId="{E662A8DD-CE66-4558-BACF-E716C31C1CD5}" srcOrd="0" destOrd="0" parTransId="{850FBCCA-DA89-4FBD-9FD8-8241BDE458B6}" sibTransId="{ACEFCF62-90D1-443F-8F61-025F5A0CEA8F}"/>
    <dgm:cxn modelId="{7BBF83DC-8C42-4E5B-9792-E6094B93904F}" srcId="{7DC1ABA4-7F4D-4ADD-9CF7-035FA717A9EF}" destId="{C8529986-1869-4C01-9C30-319F59670794}" srcOrd="0" destOrd="0" parTransId="{47A51D89-E1C5-4CB8-947F-D54E91868BAD}" sibTransId="{791C3910-D4FC-4EF0-9724-1DC6EE6943F6}"/>
    <dgm:cxn modelId="{4BFFE8E8-7F18-455E-8FC3-6C24D18C8587}" srcId="{F12FEE97-474D-499E-B923-C0C29862B1C5}" destId="{4F83A3B0-B4F4-4F48-8F45-3EC4C673D8E3}" srcOrd="3" destOrd="0" parTransId="{682F5414-74C7-420D-8D6C-A56A4504E288}" sibTransId="{F777001F-1E17-445B-A48A-FBBC271DA7F6}"/>
    <dgm:cxn modelId="{20FDA7EF-E343-4A31-9F4A-7509D61F1E84}" type="presOf" srcId="{7B78F02D-98F2-4E4B-BB9D-62D9CD4DD143}" destId="{083AB517-9CB4-4718-A9B1-1FB4E522D3F2}" srcOrd="0" destOrd="0" presId="urn:microsoft.com/office/officeart/2005/8/layout/vList5"/>
    <dgm:cxn modelId="{661298F4-DD9B-4099-9824-18E1545C8C38}" type="presOf" srcId="{C8529986-1869-4C01-9C30-319F59670794}" destId="{3F594535-83D5-4DDA-8E01-805E54C03FC1}" srcOrd="0" destOrd="0" presId="urn:microsoft.com/office/officeart/2005/8/layout/vList5"/>
    <dgm:cxn modelId="{544021E7-286D-4917-89FD-923D64E6AB67}" type="presParOf" srcId="{39BC08BC-6D25-4076-B1F2-25E350D02A97}" destId="{3C5983FA-3F39-44D3-93DE-F9CED6B6771A}" srcOrd="0" destOrd="0" presId="urn:microsoft.com/office/officeart/2005/8/layout/vList5"/>
    <dgm:cxn modelId="{755D705E-B9CF-4B1D-81DF-8C6C4F5FE11E}" type="presParOf" srcId="{3C5983FA-3F39-44D3-93DE-F9CED6B6771A}" destId="{42B8FCC5-6584-486C-9E51-26CC96A6821D}" srcOrd="0" destOrd="0" presId="urn:microsoft.com/office/officeart/2005/8/layout/vList5"/>
    <dgm:cxn modelId="{55C6DD85-49B2-456D-BD16-1D8FED97F950}" type="presParOf" srcId="{3C5983FA-3F39-44D3-93DE-F9CED6B6771A}" destId="{72484FA8-18D6-46DB-9B2B-817C7888BA7E}" srcOrd="1" destOrd="0" presId="urn:microsoft.com/office/officeart/2005/8/layout/vList5"/>
    <dgm:cxn modelId="{7988B463-30C3-4ADD-A6CD-F4E2E8997A93}" type="presParOf" srcId="{39BC08BC-6D25-4076-B1F2-25E350D02A97}" destId="{368570A4-8679-4300-B73A-04D20327D7A8}" srcOrd="1" destOrd="0" presId="urn:microsoft.com/office/officeart/2005/8/layout/vList5"/>
    <dgm:cxn modelId="{61CB42EE-BE09-49AA-A420-59AF012B114D}" type="presParOf" srcId="{39BC08BC-6D25-4076-B1F2-25E350D02A97}" destId="{20881B97-B478-4999-9FD6-49E1024F7485}" srcOrd="2" destOrd="0" presId="urn:microsoft.com/office/officeart/2005/8/layout/vList5"/>
    <dgm:cxn modelId="{AA151714-8575-4EB1-993C-08AD5AFF6539}" type="presParOf" srcId="{20881B97-B478-4999-9FD6-49E1024F7485}" destId="{FFA0D259-61DA-4721-87B2-7707B0A21BB4}" srcOrd="0" destOrd="0" presId="urn:microsoft.com/office/officeart/2005/8/layout/vList5"/>
    <dgm:cxn modelId="{07F619B7-FF29-411B-A668-5F72AA720798}" type="presParOf" srcId="{20881B97-B478-4999-9FD6-49E1024F7485}" destId="{98C110A7-A803-4A3A-9F9D-633F8CD158F9}" srcOrd="1" destOrd="0" presId="urn:microsoft.com/office/officeart/2005/8/layout/vList5"/>
    <dgm:cxn modelId="{F8973E90-83AE-47DC-8959-4B5B18A7FC33}" type="presParOf" srcId="{39BC08BC-6D25-4076-B1F2-25E350D02A97}" destId="{19729E6B-334E-48E0-B9C1-8D199FB34952}" srcOrd="3" destOrd="0" presId="urn:microsoft.com/office/officeart/2005/8/layout/vList5"/>
    <dgm:cxn modelId="{E98AAEF0-E4BE-42ED-AD3C-19E24233D0EF}" type="presParOf" srcId="{39BC08BC-6D25-4076-B1F2-25E350D02A97}" destId="{2658658F-CB6D-46B4-A35B-FC3F4494F444}" srcOrd="4" destOrd="0" presId="urn:microsoft.com/office/officeart/2005/8/layout/vList5"/>
    <dgm:cxn modelId="{6A02C983-DA8E-4A56-B3EE-619C82780157}" type="presParOf" srcId="{2658658F-CB6D-46B4-A35B-FC3F4494F444}" destId="{C6088FA3-FFD8-4526-AC5F-36849B1FC515}" srcOrd="0" destOrd="0" presId="urn:microsoft.com/office/officeart/2005/8/layout/vList5"/>
    <dgm:cxn modelId="{196A9C62-7C1A-46EB-B507-DBD3705A2490}" type="presParOf" srcId="{2658658F-CB6D-46B4-A35B-FC3F4494F444}" destId="{3F594535-83D5-4DDA-8E01-805E54C03FC1}" srcOrd="1" destOrd="0" presId="urn:microsoft.com/office/officeart/2005/8/layout/vList5"/>
    <dgm:cxn modelId="{54E90672-52E8-4955-8BAC-5971C7BD01F6}" type="presParOf" srcId="{39BC08BC-6D25-4076-B1F2-25E350D02A97}" destId="{A29C33E8-EBCF-4342-9F57-6CE4429C3143}" srcOrd="5" destOrd="0" presId="urn:microsoft.com/office/officeart/2005/8/layout/vList5"/>
    <dgm:cxn modelId="{BD21F33C-3441-4FB8-9D19-D1051A157EAE}" type="presParOf" srcId="{39BC08BC-6D25-4076-B1F2-25E350D02A97}" destId="{135F45AA-44FA-4B55-96C7-892CBFB266A2}" srcOrd="6" destOrd="0" presId="urn:microsoft.com/office/officeart/2005/8/layout/vList5"/>
    <dgm:cxn modelId="{D9FB22AE-93C2-4783-BAD6-D9B1BD5BFF92}" type="presParOf" srcId="{135F45AA-44FA-4B55-96C7-892CBFB266A2}" destId="{A0F2284E-8D63-4C88-86D4-B8AFBB465A55}" srcOrd="0" destOrd="0" presId="urn:microsoft.com/office/officeart/2005/8/layout/vList5"/>
    <dgm:cxn modelId="{BD6B2C23-8786-4A4B-BFDD-E35CFFF6B6D1}" type="presParOf" srcId="{135F45AA-44FA-4B55-96C7-892CBFB266A2}" destId="{083AB517-9CB4-4718-A9B1-1FB4E522D3F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509D4F-23D0-4480-A2B5-38E8DF5638EB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it-IT"/>
        </a:p>
      </dgm:t>
    </dgm:pt>
    <dgm:pt modelId="{2634DB3E-2753-471E-8FD9-02B691BF2F42}">
      <dgm:prSet custT="1"/>
      <dgm:spPr/>
      <dgm:t>
        <a:bodyPr/>
        <a:lstStyle/>
        <a:p>
          <a:r>
            <a:rPr lang="en-US" sz="1600" b="1" i="0" u="none" dirty="0">
              <a:latin typeface="Poppins"/>
              <a:cs typeface="Poppins"/>
            </a:rPr>
            <a:t>Task 1.1</a:t>
          </a:r>
        </a:p>
        <a:p>
          <a:r>
            <a:rPr lang="it-IT" sz="1600" dirty="0" err="1">
              <a:latin typeface="Poppins" panose="00000500000000000000" pitchFamily="2" charset="0"/>
              <a:cs typeface="Poppins" panose="00000500000000000000" pitchFamily="2" charset="0"/>
            </a:rPr>
            <a:t>Microfluidic</a:t>
          </a:r>
          <a:r>
            <a:rPr lang="it-IT" sz="1600" dirty="0">
              <a:latin typeface="Poppins" panose="00000500000000000000" pitchFamily="2" charset="0"/>
              <a:cs typeface="Poppins" panose="00000500000000000000" pitchFamily="2" charset="0"/>
            </a:rPr>
            <a:t> Channel </a:t>
          </a:r>
          <a:r>
            <a:rPr lang="it-IT" sz="1600" dirty="0" err="1">
              <a:latin typeface="Poppins" panose="00000500000000000000" pitchFamily="2" charset="0"/>
              <a:cs typeface="Poppins" panose="00000500000000000000" pitchFamily="2" charset="0"/>
            </a:rPr>
            <a:t>Preparation</a:t>
          </a:r>
          <a:r>
            <a:rPr lang="it-IT" sz="1600" dirty="0">
              <a:latin typeface="Poppins" panose="00000500000000000000" pitchFamily="2" charset="0"/>
              <a:cs typeface="Poppins" panose="00000500000000000000" pitchFamily="2" charset="0"/>
            </a:rPr>
            <a:t> &amp; </a:t>
          </a:r>
          <a:r>
            <a:rPr lang="it-IT" sz="1600" dirty="0" err="1">
              <a:latin typeface="Poppins" panose="00000500000000000000" pitchFamily="2" charset="0"/>
              <a:cs typeface="Poppins" panose="00000500000000000000" pitchFamily="2" charset="0"/>
            </a:rPr>
            <a:t>Collagen</a:t>
          </a:r>
          <a:r>
            <a:rPr lang="it-IT" sz="1600" dirty="0">
              <a:latin typeface="Poppins" panose="00000500000000000000" pitchFamily="2" charset="0"/>
              <a:cs typeface="Poppins" panose="00000500000000000000" pitchFamily="2" charset="0"/>
            </a:rPr>
            <a:t> Gel </a:t>
          </a:r>
          <a:r>
            <a:rPr lang="it-IT" sz="1600" dirty="0" err="1">
              <a:latin typeface="Poppins" panose="00000500000000000000" pitchFamily="2" charset="0"/>
              <a:cs typeface="Poppins" panose="00000500000000000000" pitchFamily="2" charset="0"/>
            </a:rPr>
            <a:t>Optimization</a:t>
          </a:r>
          <a:endParaRPr lang="en-US" sz="1600" b="1" i="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911AEE3B-15AC-40E6-86E4-3C3FF0BAD112}" type="parTrans" cxnId="{2E72B873-74F1-409D-A408-5AC9A8FD8222}">
      <dgm:prSet/>
      <dgm:spPr/>
      <dgm:t>
        <a:bodyPr/>
        <a:lstStyle/>
        <a:p>
          <a:endParaRPr lang="it-IT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D8EE2A58-9674-4550-80EA-5068687DABEA}" type="sibTrans" cxnId="{2E72B873-74F1-409D-A408-5AC9A8FD8222}">
      <dgm:prSet custT="1"/>
      <dgm:spPr/>
      <dgm:t>
        <a:bodyPr/>
        <a:lstStyle/>
        <a:p>
          <a:endParaRPr lang="it-IT"/>
        </a:p>
      </dgm:t>
    </dgm:pt>
    <dgm:pt modelId="{C706EB54-E95F-4D14-8E0F-D97CAD36E217}">
      <dgm:prSet custT="1"/>
      <dgm:spPr/>
      <dgm:t>
        <a:bodyPr/>
        <a:lstStyle/>
        <a:p>
          <a:pPr rtl="0"/>
          <a:r>
            <a:rPr lang="en-US" sz="1600" b="1" i="0">
              <a:latin typeface="Poppins"/>
              <a:cs typeface="Poppins"/>
            </a:rPr>
            <a:t>Cell line-derived            Human Collagen I (central channel)</a:t>
          </a:r>
          <a:endParaRPr lang="en-US" sz="1600" b="0" i="0">
            <a:latin typeface="Poppins" panose="00000500000000000000" pitchFamily="2" charset="0"/>
            <a:cs typeface="Poppins" panose="00000500000000000000" pitchFamily="2" charset="0"/>
          </a:endParaRPr>
        </a:p>
        <a:p>
          <a:pPr rtl="0"/>
          <a:r>
            <a:rPr lang="en-US" sz="1400" b="0" i="0">
              <a:latin typeface="Poppins"/>
              <a:cs typeface="Poppins"/>
            </a:rPr>
            <a:t>Material of choice to simulate brain ECM</a:t>
          </a:r>
          <a:endParaRPr lang="it-IT" sz="1400">
            <a:latin typeface="Poppins"/>
            <a:cs typeface="Poppins"/>
          </a:endParaRPr>
        </a:p>
      </dgm:t>
    </dgm:pt>
    <dgm:pt modelId="{E32222ED-E19D-4B0F-80C6-CC6A7BD02748}" type="parTrans" cxnId="{300AA39C-9F5A-4071-A2D4-6C4DA34E4EBB}">
      <dgm:prSet/>
      <dgm:spPr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endParaRPr lang="it-IT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AAB37625-F4D3-4219-8F90-5F07B95471FB}" type="sibTrans" cxnId="{300AA39C-9F5A-4071-A2D4-6C4DA34E4EBB}">
      <dgm:prSet custT="1"/>
      <dgm:spPr/>
      <dgm:t>
        <a:bodyPr/>
        <a:lstStyle/>
        <a:p>
          <a:endParaRPr lang="it-IT"/>
        </a:p>
      </dgm:t>
    </dgm:pt>
    <dgm:pt modelId="{6A35F313-2378-494C-83E5-7D64CFBB8B6C}">
      <dgm:prSet custT="1"/>
      <dgm:spPr/>
      <dgm:t>
        <a:bodyPr/>
        <a:lstStyle/>
        <a:p>
          <a:r>
            <a:rPr lang="en-US" sz="1400" b="0" i="0">
              <a:latin typeface="Poppins"/>
              <a:cs typeface="Poppins"/>
            </a:rPr>
            <a:t>Advantages: Xeno-free, reduced variability, supports stable co-culture.</a:t>
          </a:r>
          <a:endParaRPr lang="it-IT" sz="1400">
            <a:latin typeface="Poppins"/>
            <a:cs typeface="Poppins"/>
          </a:endParaRPr>
        </a:p>
      </dgm:t>
    </dgm:pt>
    <dgm:pt modelId="{F5686724-C6BC-40E2-AC5A-E3761ED8D689}" type="parTrans" cxnId="{AFFD1FAE-D7E0-40CB-A54C-25666E332A5F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it-IT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80234FDC-C44E-42AF-95B5-754A70D6A65F}" type="sibTrans" cxnId="{AFFD1FAE-D7E0-40CB-A54C-25666E332A5F}">
      <dgm:prSet/>
      <dgm:spPr/>
      <dgm:t>
        <a:bodyPr/>
        <a:lstStyle/>
        <a:p>
          <a:endParaRPr lang="it-IT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F09BBB8C-F8E8-4651-8B43-9C8E67778F6C}">
      <dgm:prSet custT="1"/>
      <dgm:spPr/>
      <dgm:t>
        <a:bodyPr/>
        <a:lstStyle/>
        <a:p>
          <a:pPr rtl="0"/>
          <a:r>
            <a:rPr lang="en-US" sz="1600" b="1" i="0" dirty="0">
              <a:latin typeface="Poppins"/>
              <a:cs typeface="Poppins"/>
            </a:rPr>
            <a:t>Fibronectin coating (top channel)</a:t>
          </a:r>
        </a:p>
        <a:p>
          <a:r>
            <a:rPr lang="en-US" sz="1400" b="0" i="0" dirty="0">
              <a:latin typeface="Poppins"/>
              <a:cs typeface="Poppins"/>
            </a:rPr>
            <a:t>For improving endothelial cell adhesion.</a:t>
          </a:r>
          <a:endParaRPr lang="it-IT" sz="1400" b="0" dirty="0">
            <a:latin typeface="Poppins"/>
            <a:cs typeface="Poppins"/>
          </a:endParaRPr>
        </a:p>
      </dgm:t>
    </dgm:pt>
    <dgm:pt modelId="{BCE0248C-E067-4F0C-BE08-27705ABFFBA0}" type="parTrans" cxnId="{728AAD3D-0AEC-40B9-803D-7FF4FAAB65F7}">
      <dgm:prSet/>
      <dgm:spPr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endParaRPr lang="it-IT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39F2E5B5-E07E-41D2-A78C-90DE5C91C627}" type="sibTrans" cxnId="{728AAD3D-0AEC-40B9-803D-7FF4FAAB65F7}">
      <dgm:prSet custT="1"/>
      <dgm:spPr/>
      <dgm:t>
        <a:bodyPr/>
        <a:lstStyle/>
        <a:p>
          <a:endParaRPr lang="it-IT"/>
        </a:p>
      </dgm:t>
    </dgm:pt>
    <dgm:pt modelId="{E418A23B-B57C-498B-8EE7-22995DD5C472}" type="pres">
      <dgm:prSet presAssocID="{18509D4F-23D0-4480-A2B5-38E8DF5638E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94C3BBA-1EC8-47BF-9772-CB4402F066D8}" type="pres">
      <dgm:prSet presAssocID="{2634DB3E-2753-471E-8FD9-02B691BF2F42}" presName="hierRoot1" presStyleCnt="0"/>
      <dgm:spPr/>
    </dgm:pt>
    <dgm:pt modelId="{A6BB9C15-8520-4851-9E07-F8DD07F6DE2A}" type="pres">
      <dgm:prSet presAssocID="{2634DB3E-2753-471E-8FD9-02B691BF2F42}" presName="composite" presStyleCnt="0"/>
      <dgm:spPr/>
    </dgm:pt>
    <dgm:pt modelId="{56F0F756-B783-40DB-A476-6432E5E8D90E}" type="pres">
      <dgm:prSet presAssocID="{2634DB3E-2753-471E-8FD9-02B691BF2F42}" presName="image" presStyleLbl="node0" presStyleIdx="0" presStyleCnt="1" custLinFactNeighborX="10724" custLinFactNeighborY="-704"/>
      <dgm:spPr>
        <a:solidFill>
          <a:schemeClr val="accent3">
            <a:lumMod val="50000"/>
          </a:schemeClr>
        </a:solidFill>
      </dgm:spPr>
    </dgm:pt>
    <dgm:pt modelId="{EE692B57-2CDB-4725-BCF4-EBBCA8BD21B6}" type="pres">
      <dgm:prSet presAssocID="{2634DB3E-2753-471E-8FD9-02B691BF2F42}" presName="text" presStyleLbl="revTx" presStyleIdx="0" presStyleCnt="4" custScaleX="137662" custLinFactNeighborX="25980" custLinFactNeighborY="3305">
        <dgm:presLayoutVars>
          <dgm:chPref val="3"/>
        </dgm:presLayoutVars>
      </dgm:prSet>
      <dgm:spPr/>
    </dgm:pt>
    <dgm:pt modelId="{D0A9D600-A22F-436A-9911-3B44F05E57CF}" type="pres">
      <dgm:prSet presAssocID="{2634DB3E-2753-471E-8FD9-02B691BF2F42}" presName="hierChild2" presStyleCnt="0"/>
      <dgm:spPr/>
    </dgm:pt>
    <dgm:pt modelId="{E60B5204-0686-457A-ABF9-43D80EEC8C74}" type="pres">
      <dgm:prSet presAssocID="{E32222ED-E19D-4B0F-80C6-CC6A7BD02748}" presName="Name10" presStyleLbl="parChTrans1D2" presStyleIdx="0" presStyleCnt="2"/>
      <dgm:spPr/>
    </dgm:pt>
    <dgm:pt modelId="{2B555F7A-EF18-4FCB-939E-16E83A170AD6}" type="pres">
      <dgm:prSet presAssocID="{C706EB54-E95F-4D14-8E0F-D97CAD36E217}" presName="hierRoot2" presStyleCnt="0"/>
      <dgm:spPr/>
    </dgm:pt>
    <dgm:pt modelId="{3F347B5E-BA60-4D70-8B7C-A4A29D2AED8F}" type="pres">
      <dgm:prSet presAssocID="{C706EB54-E95F-4D14-8E0F-D97CAD36E217}" presName="composite2" presStyleCnt="0"/>
      <dgm:spPr/>
    </dgm:pt>
    <dgm:pt modelId="{DE7E7DD5-BF91-4E11-B5B6-C7658FAAF130}" type="pres">
      <dgm:prSet presAssocID="{C706EB54-E95F-4D14-8E0F-D97CAD36E217}" presName="image2" presStyleLbl="node2" presStyleIdx="0" presStyleCnt="2"/>
      <dgm:spPr>
        <a:solidFill>
          <a:schemeClr val="accent3">
            <a:lumMod val="75000"/>
          </a:schemeClr>
        </a:solidFill>
      </dgm:spPr>
    </dgm:pt>
    <dgm:pt modelId="{D6B82F5D-26F9-4657-A249-BDF622718ADA}" type="pres">
      <dgm:prSet presAssocID="{C706EB54-E95F-4D14-8E0F-D97CAD36E217}" presName="text2" presStyleLbl="revTx" presStyleIdx="1" presStyleCnt="4" custScaleX="99044">
        <dgm:presLayoutVars>
          <dgm:chPref val="3"/>
        </dgm:presLayoutVars>
      </dgm:prSet>
      <dgm:spPr/>
    </dgm:pt>
    <dgm:pt modelId="{C7452253-F0A8-4192-A3C8-9E80FBB7503F}" type="pres">
      <dgm:prSet presAssocID="{C706EB54-E95F-4D14-8E0F-D97CAD36E217}" presName="hierChild3" presStyleCnt="0"/>
      <dgm:spPr/>
    </dgm:pt>
    <dgm:pt modelId="{13311115-9CF2-463D-8655-12FFCC710440}" type="pres">
      <dgm:prSet presAssocID="{F5686724-C6BC-40E2-AC5A-E3761ED8D689}" presName="Name17" presStyleLbl="parChTrans1D3" presStyleIdx="0" presStyleCnt="1"/>
      <dgm:spPr/>
    </dgm:pt>
    <dgm:pt modelId="{36981759-9E60-40B0-B2C8-0AEFD05040E6}" type="pres">
      <dgm:prSet presAssocID="{6A35F313-2378-494C-83E5-7D64CFBB8B6C}" presName="hierRoot3" presStyleCnt="0"/>
      <dgm:spPr/>
    </dgm:pt>
    <dgm:pt modelId="{4DC6F2C7-A05C-463D-9529-EB2521F8A3AC}" type="pres">
      <dgm:prSet presAssocID="{6A35F313-2378-494C-83E5-7D64CFBB8B6C}" presName="composite3" presStyleCnt="0"/>
      <dgm:spPr/>
    </dgm:pt>
    <dgm:pt modelId="{42FCDBA5-FC0F-4166-B314-FD0148A31DC9}" type="pres">
      <dgm:prSet presAssocID="{6A35F313-2378-494C-83E5-7D64CFBB8B6C}" presName="image3" presStyleLbl="node3" presStyleIdx="0" presStyleCnt="1"/>
      <dgm:spPr>
        <a:solidFill>
          <a:schemeClr val="accent3">
            <a:lumMod val="90000"/>
          </a:schemeClr>
        </a:solidFill>
      </dgm:spPr>
    </dgm:pt>
    <dgm:pt modelId="{906637E1-114F-4C90-BE65-B6631A6A8131}" type="pres">
      <dgm:prSet presAssocID="{6A35F313-2378-494C-83E5-7D64CFBB8B6C}" presName="text3" presStyleLbl="revTx" presStyleIdx="2" presStyleCnt="4">
        <dgm:presLayoutVars>
          <dgm:chPref val="3"/>
        </dgm:presLayoutVars>
      </dgm:prSet>
      <dgm:spPr/>
    </dgm:pt>
    <dgm:pt modelId="{B03674A5-321E-490E-BECB-4FCE8945B5D1}" type="pres">
      <dgm:prSet presAssocID="{6A35F313-2378-494C-83E5-7D64CFBB8B6C}" presName="hierChild4" presStyleCnt="0"/>
      <dgm:spPr/>
    </dgm:pt>
    <dgm:pt modelId="{9F2F1F60-599E-46F8-A79E-9B9EC2C35CD0}" type="pres">
      <dgm:prSet presAssocID="{BCE0248C-E067-4F0C-BE08-27705ABFFBA0}" presName="Name10" presStyleLbl="parChTrans1D2" presStyleIdx="1" presStyleCnt="2"/>
      <dgm:spPr/>
    </dgm:pt>
    <dgm:pt modelId="{E814DC4A-F56D-421C-855E-3D4509BD2157}" type="pres">
      <dgm:prSet presAssocID="{F09BBB8C-F8E8-4651-8B43-9C8E67778F6C}" presName="hierRoot2" presStyleCnt="0"/>
      <dgm:spPr/>
    </dgm:pt>
    <dgm:pt modelId="{6C7A9E6A-0EAA-428A-97FF-8FF23B7A8A5B}" type="pres">
      <dgm:prSet presAssocID="{F09BBB8C-F8E8-4651-8B43-9C8E67778F6C}" presName="composite2" presStyleCnt="0"/>
      <dgm:spPr/>
    </dgm:pt>
    <dgm:pt modelId="{DD179396-EDDC-4069-9BD6-FD2F8D9DF4D8}" type="pres">
      <dgm:prSet presAssocID="{F09BBB8C-F8E8-4651-8B43-9C8E67778F6C}" presName="image2" presStyleLbl="node2" presStyleIdx="1" presStyleCnt="2"/>
      <dgm:spPr>
        <a:solidFill>
          <a:schemeClr val="accent3">
            <a:lumMod val="75000"/>
          </a:schemeClr>
        </a:solidFill>
      </dgm:spPr>
    </dgm:pt>
    <dgm:pt modelId="{5EB039C0-1665-4960-B9AD-51B238D28FBE}" type="pres">
      <dgm:prSet presAssocID="{F09BBB8C-F8E8-4651-8B43-9C8E67778F6C}" presName="text2" presStyleLbl="revTx" presStyleIdx="3" presStyleCnt="4" custLinFactNeighborX="5558" custLinFactNeighborY="2573">
        <dgm:presLayoutVars>
          <dgm:chPref val="3"/>
        </dgm:presLayoutVars>
      </dgm:prSet>
      <dgm:spPr/>
    </dgm:pt>
    <dgm:pt modelId="{370C964C-258F-4D43-8D1B-E517879312B3}" type="pres">
      <dgm:prSet presAssocID="{F09BBB8C-F8E8-4651-8B43-9C8E67778F6C}" presName="hierChild3" presStyleCnt="0"/>
      <dgm:spPr/>
    </dgm:pt>
  </dgm:ptLst>
  <dgm:cxnLst>
    <dgm:cxn modelId="{8915A50C-0F07-4705-BA36-4D2B3D872DE6}" type="presOf" srcId="{F5686724-C6BC-40E2-AC5A-E3761ED8D689}" destId="{13311115-9CF2-463D-8655-12FFCC710440}" srcOrd="0" destOrd="0" presId="urn:microsoft.com/office/officeart/2009/layout/CirclePictureHierarchy"/>
    <dgm:cxn modelId="{728AAD3D-0AEC-40B9-803D-7FF4FAAB65F7}" srcId="{2634DB3E-2753-471E-8FD9-02B691BF2F42}" destId="{F09BBB8C-F8E8-4651-8B43-9C8E67778F6C}" srcOrd="1" destOrd="0" parTransId="{BCE0248C-E067-4F0C-BE08-27705ABFFBA0}" sibTransId="{39F2E5B5-E07E-41D2-A78C-90DE5C91C627}"/>
    <dgm:cxn modelId="{05C8A448-0E54-4F93-9225-8BB3C24EED63}" type="presOf" srcId="{18509D4F-23D0-4480-A2B5-38E8DF5638EB}" destId="{E418A23B-B57C-498B-8EE7-22995DD5C472}" srcOrd="0" destOrd="0" presId="urn:microsoft.com/office/officeart/2009/layout/CirclePictureHierarchy"/>
    <dgm:cxn modelId="{2E72B873-74F1-409D-A408-5AC9A8FD8222}" srcId="{18509D4F-23D0-4480-A2B5-38E8DF5638EB}" destId="{2634DB3E-2753-471E-8FD9-02B691BF2F42}" srcOrd="0" destOrd="0" parTransId="{911AEE3B-15AC-40E6-86E4-3C3FF0BAD112}" sibTransId="{D8EE2A58-9674-4550-80EA-5068687DABEA}"/>
    <dgm:cxn modelId="{A424BB7C-902F-42B4-925C-4AD1CE2D13C6}" type="presOf" srcId="{BCE0248C-E067-4F0C-BE08-27705ABFFBA0}" destId="{9F2F1F60-599E-46F8-A79E-9B9EC2C35CD0}" srcOrd="0" destOrd="0" presId="urn:microsoft.com/office/officeart/2009/layout/CirclePictureHierarchy"/>
    <dgm:cxn modelId="{0D0E228B-7D22-4045-9651-29FCC3B8995C}" type="presOf" srcId="{6A35F313-2378-494C-83E5-7D64CFBB8B6C}" destId="{906637E1-114F-4C90-BE65-B6631A6A8131}" srcOrd="0" destOrd="0" presId="urn:microsoft.com/office/officeart/2009/layout/CirclePictureHierarchy"/>
    <dgm:cxn modelId="{1ED1C08F-D71A-479A-BC95-4BCABB279839}" type="presOf" srcId="{2634DB3E-2753-471E-8FD9-02B691BF2F42}" destId="{EE692B57-2CDB-4725-BCF4-EBBCA8BD21B6}" srcOrd="0" destOrd="0" presId="urn:microsoft.com/office/officeart/2009/layout/CirclePictureHierarchy"/>
    <dgm:cxn modelId="{300AA39C-9F5A-4071-A2D4-6C4DA34E4EBB}" srcId="{2634DB3E-2753-471E-8FD9-02B691BF2F42}" destId="{C706EB54-E95F-4D14-8E0F-D97CAD36E217}" srcOrd="0" destOrd="0" parTransId="{E32222ED-E19D-4B0F-80C6-CC6A7BD02748}" sibTransId="{AAB37625-F4D3-4219-8F90-5F07B95471FB}"/>
    <dgm:cxn modelId="{AFFD1FAE-D7E0-40CB-A54C-25666E332A5F}" srcId="{C706EB54-E95F-4D14-8E0F-D97CAD36E217}" destId="{6A35F313-2378-494C-83E5-7D64CFBB8B6C}" srcOrd="0" destOrd="0" parTransId="{F5686724-C6BC-40E2-AC5A-E3761ED8D689}" sibTransId="{80234FDC-C44E-42AF-95B5-754A70D6A65F}"/>
    <dgm:cxn modelId="{92E881D3-F667-44A5-9B59-E835AFA429EF}" type="presOf" srcId="{C706EB54-E95F-4D14-8E0F-D97CAD36E217}" destId="{D6B82F5D-26F9-4657-A249-BDF622718ADA}" srcOrd="0" destOrd="0" presId="urn:microsoft.com/office/officeart/2009/layout/CirclePictureHierarchy"/>
    <dgm:cxn modelId="{0D4735EE-EB8C-49BA-B296-2E9C0BD4C544}" type="presOf" srcId="{F09BBB8C-F8E8-4651-8B43-9C8E67778F6C}" destId="{5EB039C0-1665-4960-B9AD-51B238D28FBE}" srcOrd="0" destOrd="0" presId="urn:microsoft.com/office/officeart/2009/layout/CirclePictureHierarchy"/>
    <dgm:cxn modelId="{9F0030FA-1FE3-42AA-A759-A34355150CFF}" type="presOf" srcId="{E32222ED-E19D-4B0F-80C6-CC6A7BD02748}" destId="{E60B5204-0686-457A-ABF9-43D80EEC8C74}" srcOrd="0" destOrd="0" presId="urn:microsoft.com/office/officeart/2009/layout/CirclePictureHierarchy"/>
    <dgm:cxn modelId="{DAD6CEAD-FB3E-49A5-8515-3085327595E6}" type="presParOf" srcId="{E418A23B-B57C-498B-8EE7-22995DD5C472}" destId="{B94C3BBA-1EC8-47BF-9772-CB4402F066D8}" srcOrd="0" destOrd="0" presId="urn:microsoft.com/office/officeart/2009/layout/CirclePictureHierarchy"/>
    <dgm:cxn modelId="{431B1A4A-98AC-4088-A137-3D28DA14BA0B}" type="presParOf" srcId="{B94C3BBA-1EC8-47BF-9772-CB4402F066D8}" destId="{A6BB9C15-8520-4851-9E07-F8DD07F6DE2A}" srcOrd="0" destOrd="0" presId="urn:microsoft.com/office/officeart/2009/layout/CirclePictureHierarchy"/>
    <dgm:cxn modelId="{81276C84-C619-4244-95B1-DE7DE98E1A72}" type="presParOf" srcId="{A6BB9C15-8520-4851-9E07-F8DD07F6DE2A}" destId="{56F0F756-B783-40DB-A476-6432E5E8D90E}" srcOrd="0" destOrd="0" presId="urn:microsoft.com/office/officeart/2009/layout/CirclePictureHierarchy"/>
    <dgm:cxn modelId="{423AB29C-7065-4647-8FD3-AE9DD1763A7F}" type="presParOf" srcId="{A6BB9C15-8520-4851-9E07-F8DD07F6DE2A}" destId="{EE692B57-2CDB-4725-BCF4-EBBCA8BD21B6}" srcOrd="1" destOrd="0" presId="urn:microsoft.com/office/officeart/2009/layout/CirclePictureHierarchy"/>
    <dgm:cxn modelId="{8ACD529E-2F70-4A47-9A85-0D7F6FA47B9C}" type="presParOf" srcId="{B94C3BBA-1EC8-47BF-9772-CB4402F066D8}" destId="{D0A9D600-A22F-436A-9911-3B44F05E57CF}" srcOrd="1" destOrd="0" presId="urn:microsoft.com/office/officeart/2009/layout/CirclePictureHierarchy"/>
    <dgm:cxn modelId="{88868BF8-25F8-4B83-84BE-2E97B5505C6D}" type="presParOf" srcId="{D0A9D600-A22F-436A-9911-3B44F05E57CF}" destId="{E60B5204-0686-457A-ABF9-43D80EEC8C74}" srcOrd="0" destOrd="0" presId="urn:microsoft.com/office/officeart/2009/layout/CirclePictureHierarchy"/>
    <dgm:cxn modelId="{112E2471-C277-45F6-98F0-56CF0E4BDFB9}" type="presParOf" srcId="{D0A9D600-A22F-436A-9911-3B44F05E57CF}" destId="{2B555F7A-EF18-4FCB-939E-16E83A170AD6}" srcOrd="1" destOrd="0" presId="urn:microsoft.com/office/officeart/2009/layout/CirclePictureHierarchy"/>
    <dgm:cxn modelId="{1E4EEFE6-1E39-474E-85B2-019CE4CF6B30}" type="presParOf" srcId="{2B555F7A-EF18-4FCB-939E-16E83A170AD6}" destId="{3F347B5E-BA60-4D70-8B7C-A4A29D2AED8F}" srcOrd="0" destOrd="0" presId="urn:microsoft.com/office/officeart/2009/layout/CirclePictureHierarchy"/>
    <dgm:cxn modelId="{F9B630C9-81A1-4608-96C5-B4A3B856ECF6}" type="presParOf" srcId="{3F347B5E-BA60-4D70-8B7C-A4A29D2AED8F}" destId="{DE7E7DD5-BF91-4E11-B5B6-C7658FAAF130}" srcOrd="0" destOrd="0" presId="urn:microsoft.com/office/officeart/2009/layout/CirclePictureHierarchy"/>
    <dgm:cxn modelId="{BCFE7019-0641-437C-AD8C-E4B3C8DAB5F8}" type="presParOf" srcId="{3F347B5E-BA60-4D70-8B7C-A4A29D2AED8F}" destId="{D6B82F5D-26F9-4657-A249-BDF622718ADA}" srcOrd="1" destOrd="0" presId="urn:microsoft.com/office/officeart/2009/layout/CirclePictureHierarchy"/>
    <dgm:cxn modelId="{051AC5B2-8154-4FBA-82E0-D00301FE0FED}" type="presParOf" srcId="{2B555F7A-EF18-4FCB-939E-16E83A170AD6}" destId="{C7452253-F0A8-4192-A3C8-9E80FBB7503F}" srcOrd="1" destOrd="0" presId="urn:microsoft.com/office/officeart/2009/layout/CirclePictureHierarchy"/>
    <dgm:cxn modelId="{9C0C075A-8940-4B96-B525-AB67ACC4F769}" type="presParOf" srcId="{C7452253-F0A8-4192-A3C8-9E80FBB7503F}" destId="{13311115-9CF2-463D-8655-12FFCC710440}" srcOrd="0" destOrd="0" presId="urn:microsoft.com/office/officeart/2009/layout/CirclePictureHierarchy"/>
    <dgm:cxn modelId="{B283814B-36E9-48E0-9F46-D46752921261}" type="presParOf" srcId="{C7452253-F0A8-4192-A3C8-9E80FBB7503F}" destId="{36981759-9E60-40B0-B2C8-0AEFD05040E6}" srcOrd="1" destOrd="0" presId="urn:microsoft.com/office/officeart/2009/layout/CirclePictureHierarchy"/>
    <dgm:cxn modelId="{B7710CA8-F0EE-47AF-BC83-D4DD202F93EF}" type="presParOf" srcId="{36981759-9E60-40B0-B2C8-0AEFD05040E6}" destId="{4DC6F2C7-A05C-463D-9529-EB2521F8A3AC}" srcOrd="0" destOrd="0" presId="urn:microsoft.com/office/officeart/2009/layout/CirclePictureHierarchy"/>
    <dgm:cxn modelId="{299A73C1-53D2-4218-9412-78D43039B170}" type="presParOf" srcId="{4DC6F2C7-A05C-463D-9529-EB2521F8A3AC}" destId="{42FCDBA5-FC0F-4166-B314-FD0148A31DC9}" srcOrd="0" destOrd="0" presId="urn:microsoft.com/office/officeart/2009/layout/CirclePictureHierarchy"/>
    <dgm:cxn modelId="{CDBE84AA-9D2F-4CA5-9319-F078D814A5CC}" type="presParOf" srcId="{4DC6F2C7-A05C-463D-9529-EB2521F8A3AC}" destId="{906637E1-114F-4C90-BE65-B6631A6A8131}" srcOrd="1" destOrd="0" presId="urn:microsoft.com/office/officeart/2009/layout/CirclePictureHierarchy"/>
    <dgm:cxn modelId="{61E558CA-18C5-47D1-B20C-FA2B0CC0F5B0}" type="presParOf" srcId="{36981759-9E60-40B0-B2C8-0AEFD05040E6}" destId="{B03674A5-321E-490E-BECB-4FCE8945B5D1}" srcOrd="1" destOrd="0" presId="urn:microsoft.com/office/officeart/2009/layout/CirclePictureHierarchy"/>
    <dgm:cxn modelId="{321D6894-AED4-43D3-8D54-6DAB50AF6D49}" type="presParOf" srcId="{D0A9D600-A22F-436A-9911-3B44F05E57CF}" destId="{9F2F1F60-599E-46F8-A79E-9B9EC2C35CD0}" srcOrd="2" destOrd="0" presId="urn:microsoft.com/office/officeart/2009/layout/CirclePictureHierarchy"/>
    <dgm:cxn modelId="{7A9D1BDD-D05A-4FFA-A8AC-5B4DCC879750}" type="presParOf" srcId="{D0A9D600-A22F-436A-9911-3B44F05E57CF}" destId="{E814DC4A-F56D-421C-855E-3D4509BD2157}" srcOrd="3" destOrd="0" presId="urn:microsoft.com/office/officeart/2009/layout/CirclePictureHierarchy"/>
    <dgm:cxn modelId="{BF6B84BA-70FB-4FDD-8779-14770116B91C}" type="presParOf" srcId="{E814DC4A-F56D-421C-855E-3D4509BD2157}" destId="{6C7A9E6A-0EAA-428A-97FF-8FF23B7A8A5B}" srcOrd="0" destOrd="0" presId="urn:microsoft.com/office/officeart/2009/layout/CirclePictureHierarchy"/>
    <dgm:cxn modelId="{E18EC3F8-9891-4D9A-8517-2AB6C0A75B53}" type="presParOf" srcId="{6C7A9E6A-0EAA-428A-97FF-8FF23B7A8A5B}" destId="{DD179396-EDDC-4069-9BD6-FD2F8D9DF4D8}" srcOrd="0" destOrd="0" presId="urn:microsoft.com/office/officeart/2009/layout/CirclePictureHierarchy"/>
    <dgm:cxn modelId="{18DA46D7-6778-41C0-B854-8D4A980FDF07}" type="presParOf" srcId="{6C7A9E6A-0EAA-428A-97FF-8FF23B7A8A5B}" destId="{5EB039C0-1665-4960-B9AD-51B238D28FBE}" srcOrd="1" destOrd="0" presId="urn:microsoft.com/office/officeart/2009/layout/CirclePictureHierarchy"/>
    <dgm:cxn modelId="{7C6BDAEB-2136-4E8A-8C88-C710677D0D98}" type="presParOf" srcId="{E814DC4A-F56D-421C-855E-3D4509BD2157}" destId="{370C964C-258F-4D43-8D1B-E517879312B3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3DF38DF-3774-4BC3-97D8-22E488D0AB34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B89A2A1-A54F-436A-9D64-7953E65D75F2}">
      <dgm:prSet custT="1"/>
      <dgm:spPr>
        <a:solidFill>
          <a:schemeClr val="bg1">
            <a:alpha val="90000"/>
          </a:schemeClr>
        </a:solidFill>
        <a:ln>
          <a:solidFill>
            <a:schemeClr val="accent3">
              <a:lumMod val="25000"/>
              <a:alpha val="90000"/>
            </a:schemeClr>
          </a:solidFill>
        </a:ln>
      </dgm:spPr>
      <dgm:t>
        <a:bodyPr/>
        <a:lstStyle/>
        <a:p>
          <a:r>
            <a:rPr lang="it-IT" sz="1600" b="1" i="0" dirty="0">
              <a:latin typeface="Poppins"/>
              <a:cs typeface="Poppins"/>
            </a:rPr>
            <a:t>Deliverable D1.1:</a:t>
          </a:r>
          <a:r>
            <a:rPr lang="it-IT" sz="1600" b="0" i="0" dirty="0">
              <a:latin typeface="Poppins"/>
              <a:cs typeface="Poppins"/>
            </a:rPr>
            <a:t> </a:t>
          </a:r>
          <a:r>
            <a:rPr lang="it-IT" sz="1600" b="0" i="0" dirty="0" err="1">
              <a:latin typeface="Poppins"/>
              <a:cs typeface="Poppins"/>
            </a:rPr>
            <a:t>Protocol</a:t>
          </a:r>
          <a:r>
            <a:rPr lang="it-IT" sz="1600" b="0" i="0" dirty="0">
              <a:latin typeface="Poppins"/>
              <a:cs typeface="Poppins"/>
            </a:rPr>
            <a:t> for </a:t>
          </a:r>
          <a:r>
            <a:rPr lang="it-IT" sz="1600" b="0" i="0" dirty="0" err="1">
              <a:latin typeface="Poppins"/>
              <a:cs typeface="Poppins"/>
            </a:rPr>
            <a:t>optimal</a:t>
          </a:r>
          <a:r>
            <a:rPr lang="it-IT" sz="1600" b="0" i="0" dirty="0">
              <a:latin typeface="Poppins"/>
              <a:cs typeface="Poppins"/>
            </a:rPr>
            <a:t> </a:t>
          </a:r>
          <a:r>
            <a:rPr lang="it-IT" sz="1600" b="0" i="0" dirty="0" err="1">
              <a:latin typeface="Poppins"/>
              <a:cs typeface="Poppins"/>
            </a:rPr>
            <a:t>collagen</a:t>
          </a:r>
          <a:r>
            <a:rPr lang="it-IT" sz="1600" b="0" i="0" dirty="0">
              <a:latin typeface="Poppins"/>
              <a:cs typeface="Poppins"/>
            </a:rPr>
            <a:t> gel </a:t>
          </a:r>
          <a:r>
            <a:rPr lang="it-IT" sz="1600" b="0" i="0" dirty="0" err="1">
              <a:latin typeface="Poppins"/>
              <a:cs typeface="Poppins"/>
            </a:rPr>
            <a:t>formulation</a:t>
          </a:r>
          <a:r>
            <a:rPr lang="it-IT" sz="1600" b="0" i="0" dirty="0">
              <a:latin typeface="Poppins"/>
              <a:cs typeface="Poppins"/>
            </a:rPr>
            <a:t> and casting</a:t>
          </a:r>
          <a:endParaRPr lang="it-IT" sz="1600" dirty="0">
            <a:latin typeface="Poppins"/>
            <a:cs typeface="Poppins"/>
          </a:endParaRPr>
        </a:p>
      </dgm:t>
    </dgm:pt>
    <dgm:pt modelId="{A56EFCE9-A3B5-4678-92D6-C596F3ECFE0C}" type="parTrans" cxnId="{4CE44055-BEAD-4BE3-8C83-8540E2563243}">
      <dgm:prSet/>
      <dgm:spPr/>
      <dgm:t>
        <a:bodyPr/>
        <a:lstStyle/>
        <a:p>
          <a:endParaRPr lang="it-IT"/>
        </a:p>
      </dgm:t>
    </dgm:pt>
    <dgm:pt modelId="{5EE59FD0-797A-4239-9CAE-D50C9AD78879}" type="sibTrans" cxnId="{4CE44055-BEAD-4BE3-8C83-8540E2563243}">
      <dgm:prSet/>
      <dgm:spPr/>
      <dgm:t>
        <a:bodyPr/>
        <a:lstStyle/>
        <a:p>
          <a:endParaRPr lang="it-IT"/>
        </a:p>
      </dgm:t>
    </dgm:pt>
    <dgm:pt modelId="{AB9A7CAE-F3DB-4E12-8539-E7017792969E}">
      <dgm:prSet custT="1"/>
      <dgm:spPr>
        <a:solidFill>
          <a:schemeClr val="bg1">
            <a:alpha val="90000"/>
          </a:schemeClr>
        </a:solidFill>
        <a:ln>
          <a:solidFill>
            <a:schemeClr val="accent3">
              <a:lumMod val="25000"/>
              <a:alpha val="90000"/>
            </a:schemeClr>
          </a:solidFill>
        </a:ln>
      </dgm:spPr>
      <dgm:t>
        <a:bodyPr/>
        <a:lstStyle/>
        <a:p>
          <a:pPr rtl="0"/>
          <a:r>
            <a:rPr lang="it-IT" sz="1600" b="1" i="0">
              <a:latin typeface="Poppins"/>
              <a:cs typeface="Poppins"/>
            </a:rPr>
            <a:t>Milestone 1.1:</a:t>
          </a:r>
          <a:r>
            <a:rPr lang="it-IT" sz="1600" b="0" i="0">
              <a:latin typeface="Poppins"/>
              <a:cs typeface="Poppins"/>
            </a:rPr>
            <a:t> Achievement of target collagen gel properties across replicates</a:t>
          </a:r>
          <a:endParaRPr lang="it-IT" sz="1600">
            <a:latin typeface="Poppins"/>
            <a:cs typeface="Poppins"/>
          </a:endParaRPr>
        </a:p>
      </dgm:t>
    </dgm:pt>
    <dgm:pt modelId="{47AEC6AA-22C7-4F2D-B873-A4D218704AE7}" type="parTrans" cxnId="{9E99EC06-0033-4FBB-81F0-6F8B1EB01B11}">
      <dgm:prSet/>
      <dgm:spPr/>
      <dgm:t>
        <a:bodyPr/>
        <a:lstStyle/>
        <a:p>
          <a:endParaRPr lang="it-IT"/>
        </a:p>
      </dgm:t>
    </dgm:pt>
    <dgm:pt modelId="{06EE9B78-FD76-4C55-BF54-7DC0AA0F7DD7}" type="sibTrans" cxnId="{9E99EC06-0033-4FBB-81F0-6F8B1EB01B11}">
      <dgm:prSet/>
      <dgm:spPr/>
      <dgm:t>
        <a:bodyPr/>
        <a:lstStyle/>
        <a:p>
          <a:endParaRPr lang="it-IT"/>
        </a:p>
      </dgm:t>
    </dgm:pt>
    <dgm:pt modelId="{9D24BDC5-4169-4CF0-9B28-27BB2FF1DEC2}">
      <dgm:prSet custT="1"/>
      <dgm:spPr>
        <a:solidFill>
          <a:schemeClr val="accent3">
            <a:lumMod val="25000"/>
          </a:schemeClr>
        </a:solidFill>
      </dgm:spPr>
      <dgm:t>
        <a:bodyPr/>
        <a:lstStyle/>
        <a:p>
          <a:pPr rtl="0"/>
          <a:r>
            <a:rPr lang="it-IT" sz="1400" b="1" err="1">
              <a:latin typeface="Poppins"/>
              <a:cs typeface="Poppins"/>
            </a:rPr>
            <a:t>Months</a:t>
          </a:r>
          <a:r>
            <a:rPr lang="it-IT" sz="1400" b="1">
              <a:latin typeface="Poppins"/>
              <a:cs typeface="Poppins"/>
            </a:rPr>
            <a:t>    1-4</a:t>
          </a:r>
        </a:p>
      </dgm:t>
    </dgm:pt>
    <dgm:pt modelId="{6550F450-D152-4834-AC75-97E86C8E640F}" type="parTrans" cxnId="{5057935F-B58A-40DC-9A5D-62EC855510BA}">
      <dgm:prSet/>
      <dgm:spPr/>
      <dgm:t>
        <a:bodyPr/>
        <a:lstStyle/>
        <a:p>
          <a:endParaRPr lang="it-IT"/>
        </a:p>
      </dgm:t>
    </dgm:pt>
    <dgm:pt modelId="{FFF7965C-E4F1-4E07-A4A3-E073BA8FE7E0}" type="sibTrans" cxnId="{5057935F-B58A-40DC-9A5D-62EC855510BA}">
      <dgm:prSet/>
      <dgm:spPr/>
      <dgm:t>
        <a:bodyPr/>
        <a:lstStyle/>
        <a:p>
          <a:endParaRPr lang="it-IT"/>
        </a:p>
      </dgm:t>
    </dgm:pt>
    <dgm:pt modelId="{2393BD12-3870-42B6-AFE7-5BD68AEB12AE}" type="pres">
      <dgm:prSet presAssocID="{53DF38DF-3774-4BC3-97D8-22E488D0AB34}" presName="list" presStyleCnt="0">
        <dgm:presLayoutVars>
          <dgm:dir/>
          <dgm:animLvl val="lvl"/>
        </dgm:presLayoutVars>
      </dgm:prSet>
      <dgm:spPr/>
    </dgm:pt>
    <dgm:pt modelId="{47B5D89D-66EC-480E-BE47-1EB4776A9E8B}" type="pres">
      <dgm:prSet presAssocID="{9D24BDC5-4169-4CF0-9B28-27BB2FF1DEC2}" presName="posSpace" presStyleCnt="0"/>
      <dgm:spPr/>
    </dgm:pt>
    <dgm:pt modelId="{9F0F8FFC-3128-4382-8FA9-B24757FC6CA3}" type="pres">
      <dgm:prSet presAssocID="{9D24BDC5-4169-4CF0-9B28-27BB2FF1DEC2}" presName="vertFlow" presStyleCnt="0"/>
      <dgm:spPr/>
    </dgm:pt>
    <dgm:pt modelId="{F288F118-4BFB-4C8F-B58A-4485297C1D48}" type="pres">
      <dgm:prSet presAssocID="{9D24BDC5-4169-4CF0-9B28-27BB2FF1DEC2}" presName="topSpace" presStyleCnt="0"/>
      <dgm:spPr/>
    </dgm:pt>
    <dgm:pt modelId="{46455E93-639E-4BD1-B5D7-4FFAF00BA7AC}" type="pres">
      <dgm:prSet presAssocID="{9D24BDC5-4169-4CF0-9B28-27BB2FF1DEC2}" presName="firstComp" presStyleCnt="0"/>
      <dgm:spPr/>
    </dgm:pt>
    <dgm:pt modelId="{C1315F36-5E75-42CA-9D18-689FE9B97E65}" type="pres">
      <dgm:prSet presAssocID="{9D24BDC5-4169-4CF0-9B28-27BB2FF1DEC2}" presName="firstChild" presStyleLbl="bgAccFollowNode1" presStyleIdx="0" presStyleCnt="2"/>
      <dgm:spPr/>
    </dgm:pt>
    <dgm:pt modelId="{048296E1-B819-4496-919C-68A7CDCE12D1}" type="pres">
      <dgm:prSet presAssocID="{9D24BDC5-4169-4CF0-9B28-27BB2FF1DEC2}" presName="firstChildTx" presStyleLbl="bgAccFollowNode1" presStyleIdx="0" presStyleCnt="2">
        <dgm:presLayoutVars>
          <dgm:bulletEnabled val="1"/>
        </dgm:presLayoutVars>
      </dgm:prSet>
      <dgm:spPr/>
    </dgm:pt>
    <dgm:pt modelId="{A5F665AD-4E93-462D-A594-FCFE7CE0F81B}" type="pres">
      <dgm:prSet presAssocID="{AB9A7CAE-F3DB-4E12-8539-E7017792969E}" presName="comp" presStyleCnt="0"/>
      <dgm:spPr/>
    </dgm:pt>
    <dgm:pt modelId="{B1D2A56B-A166-4478-8B10-3F0C0D7D58CE}" type="pres">
      <dgm:prSet presAssocID="{AB9A7CAE-F3DB-4E12-8539-E7017792969E}" presName="child" presStyleLbl="bgAccFollowNode1" presStyleIdx="1" presStyleCnt="2"/>
      <dgm:spPr/>
    </dgm:pt>
    <dgm:pt modelId="{8E0CA701-9914-442F-8ABC-C74804BCFEA6}" type="pres">
      <dgm:prSet presAssocID="{AB9A7CAE-F3DB-4E12-8539-E7017792969E}" presName="childTx" presStyleLbl="bgAccFollowNode1" presStyleIdx="1" presStyleCnt="2">
        <dgm:presLayoutVars>
          <dgm:bulletEnabled val="1"/>
        </dgm:presLayoutVars>
      </dgm:prSet>
      <dgm:spPr/>
    </dgm:pt>
    <dgm:pt modelId="{07E8A66B-1380-4AF0-929E-780629BA3592}" type="pres">
      <dgm:prSet presAssocID="{9D24BDC5-4169-4CF0-9B28-27BB2FF1DEC2}" presName="negSpace" presStyleCnt="0"/>
      <dgm:spPr/>
    </dgm:pt>
    <dgm:pt modelId="{518B82DE-5ECA-43AD-A5AC-916E19463201}" type="pres">
      <dgm:prSet presAssocID="{9D24BDC5-4169-4CF0-9B28-27BB2FF1DEC2}" presName="circle" presStyleLbl="node1" presStyleIdx="0" presStyleCnt="1" custScaleX="77460" custScaleY="77460" custLinFactNeighborX="6312" custLinFactNeighborY="1208"/>
      <dgm:spPr/>
    </dgm:pt>
  </dgm:ptLst>
  <dgm:cxnLst>
    <dgm:cxn modelId="{9E99EC06-0033-4FBB-81F0-6F8B1EB01B11}" srcId="{9D24BDC5-4169-4CF0-9B28-27BB2FF1DEC2}" destId="{AB9A7CAE-F3DB-4E12-8539-E7017792969E}" srcOrd="1" destOrd="0" parTransId="{47AEC6AA-22C7-4F2D-B873-A4D218704AE7}" sibTransId="{06EE9B78-FD76-4C55-BF54-7DC0AA0F7DD7}"/>
    <dgm:cxn modelId="{5057935F-B58A-40DC-9A5D-62EC855510BA}" srcId="{53DF38DF-3774-4BC3-97D8-22E488D0AB34}" destId="{9D24BDC5-4169-4CF0-9B28-27BB2FF1DEC2}" srcOrd="0" destOrd="0" parTransId="{6550F450-D152-4834-AC75-97E86C8E640F}" sibTransId="{FFF7965C-E4F1-4E07-A4A3-E073BA8FE7E0}"/>
    <dgm:cxn modelId="{5A9B2363-85FE-4566-90AD-D5A4636B30E7}" type="presOf" srcId="{53DF38DF-3774-4BC3-97D8-22E488D0AB34}" destId="{2393BD12-3870-42B6-AFE7-5BD68AEB12AE}" srcOrd="0" destOrd="0" presId="urn:microsoft.com/office/officeart/2005/8/layout/hList9"/>
    <dgm:cxn modelId="{A5C65F6C-6920-44BF-8B6D-00449C259D89}" type="presOf" srcId="{BB89A2A1-A54F-436A-9D64-7953E65D75F2}" destId="{048296E1-B819-4496-919C-68A7CDCE12D1}" srcOrd="1" destOrd="0" presId="urn:microsoft.com/office/officeart/2005/8/layout/hList9"/>
    <dgm:cxn modelId="{4CE44055-BEAD-4BE3-8C83-8540E2563243}" srcId="{9D24BDC5-4169-4CF0-9B28-27BB2FF1DEC2}" destId="{BB89A2A1-A54F-436A-9D64-7953E65D75F2}" srcOrd="0" destOrd="0" parTransId="{A56EFCE9-A3B5-4678-92D6-C596F3ECFE0C}" sibTransId="{5EE59FD0-797A-4239-9CAE-D50C9AD78879}"/>
    <dgm:cxn modelId="{77CADD55-3D13-4832-86D5-F29D217BEEEA}" type="presOf" srcId="{AB9A7CAE-F3DB-4E12-8539-E7017792969E}" destId="{B1D2A56B-A166-4478-8B10-3F0C0D7D58CE}" srcOrd="0" destOrd="0" presId="urn:microsoft.com/office/officeart/2005/8/layout/hList9"/>
    <dgm:cxn modelId="{E200EC9C-FEE0-48FE-99DE-798BE7D08C41}" type="presOf" srcId="{9D24BDC5-4169-4CF0-9B28-27BB2FF1DEC2}" destId="{518B82DE-5ECA-43AD-A5AC-916E19463201}" srcOrd="0" destOrd="0" presId="urn:microsoft.com/office/officeart/2005/8/layout/hList9"/>
    <dgm:cxn modelId="{0BAC0DDD-65B8-46D5-83BF-044EE93E9A6E}" type="presOf" srcId="{AB9A7CAE-F3DB-4E12-8539-E7017792969E}" destId="{8E0CA701-9914-442F-8ABC-C74804BCFEA6}" srcOrd="1" destOrd="0" presId="urn:microsoft.com/office/officeart/2005/8/layout/hList9"/>
    <dgm:cxn modelId="{EE4709F7-63A5-4526-9F24-9218A001F49E}" type="presOf" srcId="{BB89A2A1-A54F-436A-9D64-7953E65D75F2}" destId="{C1315F36-5E75-42CA-9D18-689FE9B97E65}" srcOrd="0" destOrd="0" presId="urn:microsoft.com/office/officeart/2005/8/layout/hList9"/>
    <dgm:cxn modelId="{18E28BF6-E1BA-429A-90DC-56F49AE83BCE}" type="presParOf" srcId="{2393BD12-3870-42B6-AFE7-5BD68AEB12AE}" destId="{47B5D89D-66EC-480E-BE47-1EB4776A9E8B}" srcOrd="0" destOrd="0" presId="urn:microsoft.com/office/officeart/2005/8/layout/hList9"/>
    <dgm:cxn modelId="{ED1B25E2-6FF5-4AFA-92A7-A15C16D8E478}" type="presParOf" srcId="{2393BD12-3870-42B6-AFE7-5BD68AEB12AE}" destId="{9F0F8FFC-3128-4382-8FA9-B24757FC6CA3}" srcOrd="1" destOrd="0" presId="urn:microsoft.com/office/officeart/2005/8/layout/hList9"/>
    <dgm:cxn modelId="{CF247A77-DB8E-45D3-87EB-254753ECF31B}" type="presParOf" srcId="{9F0F8FFC-3128-4382-8FA9-B24757FC6CA3}" destId="{F288F118-4BFB-4C8F-B58A-4485297C1D48}" srcOrd="0" destOrd="0" presId="urn:microsoft.com/office/officeart/2005/8/layout/hList9"/>
    <dgm:cxn modelId="{A428D987-47BD-493B-8B52-879AF05F1007}" type="presParOf" srcId="{9F0F8FFC-3128-4382-8FA9-B24757FC6CA3}" destId="{46455E93-639E-4BD1-B5D7-4FFAF00BA7AC}" srcOrd="1" destOrd="0" presId="urn:microsoft.com/office/officeart/2005/8/layout/hList9"/>
    <dgm:cxn modelId="{417BAF52-C71D-4B0B-8171-2FFE7DBEAA37}" type="presParOf" srcId="{46455E93-639E-4BD1-B5D7-4FFAF00BA7AC}" destId="{C1315F36-5E75-42CA-9D18-689FE9B97E65}" srcOrd="0" destOrd="0" presId="urn:microsoft.com/office/officeart/2005/8/layout/hList9"/>
    <dgm:cxn modelId="{7CA2EB34-9A59-4C54-A728-497FDCB1BD79}" type="presParOf" srcId="{46455E93-639E-4BD1-B5D7-4FFAF00BA7AC}" destId="{048296E1-B819-4496-919C-68A7CDCE12D1}" srcOrd="1" destOrd="0" presId="urn:microsoft.com/office/officeart/2005/8/layout/hList9"/>
    <dgm:cxn modelId="{48926913-E246-44BB-8D09-5DF0EEC22DD9}" type="presParOf" srcId="{9F0F8FFC-3128-4382-8FA9-B24757FC6CA3}" destId="{A5F665AD-4E93-462D-A594-FCFE7CE0F81B}" srcOrd="2" destOrd="0" presId="urn:microsoft.com/office/officeart/2005/8/layout/hList9"/>
    <dgm:cxn modelId="{1DD7D284-ED6B-477E-8DD3-012972E49820}" type="presParOf" srcId="{A5F665AD-4E93-462D-A594-FCFE7CE0F81B}" destId="{B1D2A56B-A166-4478-8B10-3F0C0D7D58CE}" srcOrd="0" destOrd="0" presId="urn:microsoft.com/office/officeart/2005/8/layout/hList9"/>
    <dgm:cxn modelId="{60B41152-EB84-422D-A681-8AA209D788AD}" type="presParOf" srcId="{A5F665AD-4E93-462D-A594-FCFE7CE0F81B}" destId="{8E0CA701-9914-442F-8ABC-C74804BCFEA6}" srcOrd="1" destOrd="0" presId="urn:microsoft.com/office/officeart/2005/8/layout/hList9"/>
    <dgm:cxn modelId="{4CCB148C-0283-41DD-AB59-7A68F2C39E81}" type="presParOf" srcId="{2393BD12-3870-42B6-AFE7-5BD68AEB12AE}" destId="{07E8A66B-1380-4AF0-929E-780629BA3592}" srcOrd="2" destOrd="0" presId="urn:microsoft.com/office/officeart/2005/8/layout/hList9"/>
    <dgm:cxn modelId="{165C6E0D-0A16-4DF1-B668-FD4A05502B01}" type="presParOf" srcId="{2393BD12-3870-42B6-AFE7-5BD68AEB12AE}" destId="{518B82DE-5ECA-43AD-A5AC-916E19463201}" srcOrd="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B0D2879-75EF-413A-96C1-0B609E5E84A5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0FEBC7A-2DDF-4756-9531-A3BF4230B8F4}">
      <dgm:prSet custT="1"/>
      <dgm:spPr>
        <a:solidFill>
          <a:schemeClr val="bg1">
            <a:alpha val="90000"/>
          </a:schemeClr>
        </a:solidFill>
        <a:ln>
          <a:solidFill>
            <a:schemeClr val="accent3">
              <a:lumMod val="25000"/>
              <a:alpha val="90000"/>
            </a:schemeClr>
          </a:solidFill>
        </a:ln>
      </dgm:spPr>
      <dgm:t>
        <a:bodyPr/>
        <a:lstStyle/>
        <a:p>
          <a:r>
            <a:rPr lang="it-IT" sz="1400" b="1" i="0">
              <a:latin typeface="Poppins"/>
              <a:cs typeface="Poppins"/>
            </a:rPr>
            <a:t>Deliverable D1.2:</a:t>
          </a:r>
          <a:r>
            <a:rPr lang="it-IT" sz="1400" b="0" i="0">
              <a:latin typeface="Poppins"/>
              <a:cs typeface="Poppins"/>
            </a:rPr>
            <a:t> Standardized co-culture protocol to ensure a consistent barrier formation</a:t>
          </a:r>
          <a:endParaRPr lang="it-IT" sz="1400">
            <a:latin typeface="Poppins"/>
            <a:cs typeface="Poppins"/>
          </a:endParaRPr>
        </a:p>
      </dgm:t>
    </dgm:pt>
    <dgm:pt modelId="{38B4958A-6FF0-425D-B06F-8E2C5C82ABAF}" type="parTrans" cxnId="{2599450B-D982-4D35-8F30-3A2CC2BB9C2A}">
      <dgm:prSet/>
      <dgm:spPr/>
      <dgm:t>
        <a:bodyPr/>
        <a:lstStyle/>
        <a:p>
          <a:endParaRPr lang="it-IT"/>
        </a:p>
      </dgm:t>
    </dgm:pt>
    <dgm:pt modelId="{08CF4509-CD77-49EE-A6E0-64C947E782DA}" type="sibTrans" cxnId="{2599450B-D982-4D35-8F30-3A2CC2BB9C2A}">
      <dgm:prSet/>
      <dgm:spPr/>
      <dgm:t>
        <a:bodyPr/>
        <a:lstStyle/>
        <a:p>
          <a:endParaRPr lang="it-IT"/>
        </a:p>
      </dgm:t>
    </dgm:pt>
    <dgm:pt modelId="{3913DC4D-5194-4462-B4D7-658B04C9C2E6}">
      <dgm:prSet custT="1"/>
      <dgm:spPr>
        <a:solidFill>
          <a:schemeClr val="bg1">
            <a:alpha val="90000"/>
          </a:schemeClr>
        </a:solidFill>
        <a:ln>
          <a:solidFill>
            <a:schemeClr val="accent3">
              <a:lumMod val="25000"/>
              <a:alpha val="90000"/>
            </a:schemeClr>
          </a:solidFill>
        </a:ln>
      </dgm:spPr>
      <dgm:t>
        <a:bodyPr/>
        <a:lstStyle/>
        <a:p>
          <a:r>
            <a:rPr lang="it-IT" sz="1400" b="1" i="0">
              <a:latin typeface="Poppins"/>
              <a:cs typeface="Poppins"/>
            </a:rPr>
            <a:t>Milestone M1.2:</a:t>
          </a:r>
          <a:r>
            <a:rPr lang="it-IT" sz="1400" b="0" i="0">
              <a:latin typeface="Poppins"/>
              <a:cs typeface="Poppins"/>
            </a:rPr>
            <a:t> Stable TEER values ≈ 20 </a:t>
          </a:r>
          <a:r>
            <a:rPr lang="el-GR" sz="1400" b="0" i="0">
              <a:cs typeface="Poppins"/>
            </a:rPr>
            <a:t>Ω·</a:t>
          </a:r>
          <a:r>
            <a:rPr lang="it-IT" sz="1400" b="0" i="0">
              <a:latin typeface="Poppins"/>
              <a:cs typeface="Poppins"/>
            </a:rPr>
            <a:t>cm²</a:t>
          </a:r>
          <a:endParaRPr lang="it-IT" sz="1400">
            <a:latin typeface="Poppins"/>
            <a:cs typeface="Poppins"/>
          </a:endParaRPr>
        </a:p>
      </dgm:t>
    </dgm:pt>
    <dgm:pt modelId="{1961F07C-8D29-4639-9158-C0D00F5238FD}" type="parTrans" cxnId="{E36A0A8A-4395-431A-B872-C1788172B786}">
      <dgm:prSet/>
      <dgm:spPr/>
      <dgm:t>
        <a:bodyPr/>
        <a:lstStyle/>
        <a:p>
          <a:endParaRPr lang="it-IT"/>
        </a:p>
      </dgm:t>
    </dgm:pt>
    <dgm:pt modelId="{7A35AA96-8A1E-4A88-8859-182C31042844}" type="sibTrans" cxnId="{E36A0A8A-4395-431A-B872-C1788172B786}">
      <dgm:prSet/>
      <dgm:spPr/>
      <dgm:t>
        <a:bodyPr/>
        <a:lstStyle/>
        <a:p>
          <a:endParaRPr lang="it-IT"/>
        </a:p>
      </dgm:t>
    </dgm:pt>
    <dgm:pt modelId="{EBB04AF1-A15D-4F3C-A00F-59234190B1C9}">
      <dgm:prSet custT="1"/>
      <dgm:spPr>
        <a:solidFill>
          <a:schemeClr val="accent3">
            <a:lumMod val="25000"/>
          </a:schemeClr>
        </a:solidFill>
      </dgm:spPr>
      <dgm:t>
        <a:bodyPr/>
        <a:lstStyle/>
        <a:p>
          <a:r>
            <a:rPr lang="it-IT" sz="1400" b="1" err="1">
              <a:latin typeface="Poppins"/>
              <a:cs typeface="Poppins"/>
            </a:rPr>
            <a:t>Months</a:t>
          </a:r>
          <a:r>
            <a:rPr lang="it-IT" sz="1400" b="1">
              <a:latin typeface="Poppins"/>
              <a:cs typeface="Poppins"/>
            </a:rPr>
            <a:t> 3-9</a:t>
          </a:r>
        </a:p>
      </dgm:t>
    </dgm:pt>
    <dgm:pt modelId="{F538BEDE-22F2-4653-9240-DCA91D755FE5}" type="parTrans" cxnId="{36A0E186-0D24-4975-9190-2E277CE8386B}">
      <dgm:prSet/>
      <dgm:spPr/>
      <dgm:t>
        <a:bodyPr/>
        <a:lstStyle/>
        <a:p>
          <a:endParaRPr lang="it-IT"/>
        </a:p>
      </dgm:t>
    </dgm:pt>
    <dgm:pt modelId="{AF68935F-98C2-43A2-86AA-A45B46296C16}" type="sibTrans" cxnId="{36A0E186-0D24-4975-9190-2E277CE8386B}">
      <dgm:prSet/>
      <dgm:spPr/>
      <dgm:t>
        <a:bodyPr/>
        <a:lstStyle/>
        <a:p>
          <a:endParaRPr lang="it-IT"/>
        </a:p>
      </dgm:t>
    </dgm:pt>
    <dgm:pt modelId="{3AE7B3D4-CF4B-4688-9A5C-F6B51089349A}" type="pres">
      <dgm:prSet presAssocID="{7B0D2879-75EF-413A-96C1-0B609E5E84A5}" presName="list" presStyleCnt="0">
        <dgm:presLayoutVars>
          <dgm:dir/>
          <dgm:animLvl val="lvl"/>
        </dgm:presLayoutVars>
      </dgm:prSet>
      <dgm:spPr/>
    </dgm:pt>
    <dgm:pt modelId="{DCCDD49E-2722-461E-B42E-79AA0E99F0EA}" type="pres">
      <dgm:prSet presAssocID="{EBB04AF1-A15D-4F3C-A00F-59234190B1C9}" presName="posSpace" presStyleCnt="0"/>
      <dgm:spPr/>
    </dgm:pt>
    <dgm:pt modelId="{B9FD2CC0-582B-4564-98CC-CBC66B3111CF}" type="pres">
      <dgm:prSet presAssocID="{EBB04AF1-A15D-4F3C-A00F-59234190B1C9}" presName="vertFlow" presStyleCnt="0"/>
      <dgm:spPr/>
    </dgm:pt>
    <dgm:pt modelId="{444EB10A-08A2-4DBB-9989-F523E60CD0E7}" type="pres">
      <dgm:prSet presAssocID="{EBB04AF1-A15D-4F3C-A00F-59234190B1C9}" presName="topSpace" presStyleCnt="0"/>
      <dgm:spPr/>
    </dgm:pt>
    <dgm:pt modelId="{3901CBD7-F195-4A89-B073-1F2A660B9B76}" type="pres">
      <dgm:prSet presAssocID="{EBB04AF1-A15D-4F3C-A00F-59234190B1C9}" presName="firstComp" presStyleCnt="0"/>
      <dgm:spPr/>
    </dgm:pt>
    <dgm:pt modelId="{731540C8-0309-48E2-96CB-9E3ECD096248}" type="pres">
      <dgm:prSet presAssocID="{EBB04AF1-A15D-4F3C-A00F-59234190B1C9}" presName="firstChild" presStyleLbl="bgAccFollowNode1" presStyleIdx="0" presStyleCnt="2" custScaleX="131107" custScaleY="135753"/>
      <dgm:spPr/>
    </dgm:pt>
    <dgm:pt modelId="{4144BF7B-F2E8-4536-9AF4-C5D6E1B68F02}" type="pres">
      <dgm:prSet presAssocID="{EBB04AF1-A15D-4F3C-A00F-59234190B1C9}" presName="firstChildTx" presStyleLbl="bgAccFollowNode1" presStyleIdx="0" presStyleCnt="2">
        <dgm:presLayoutVars>
          <dgm:bulletEnabled val="1"/>
        </dgm:presLayoutVars>
      </dgm:prSet>
      <dgm:spPr/>
    </dgm:pt>
    <dgm:pt modelId="{C2C68D28-4949-4A87-9A17-8172C8694FBB}" type="pres">
      <dgm:prSet presAssocID="{3913DC4D-5194-4462-B4D7-658B04C9C2E6}" presName="comp" presStyleCnt="0"/>
      <dgm:spPr/>
    </dgm:pt>
    <dgm:pt modelId="{43F5B8E8-003F-4E3F-AB1F-92F7A39266FC}" type="pres">
      <dgm:prSet presAssocID="{3913DC4D-5194-4462-B4D7-658B04C9C2E6}" presName="child" presStyleLbl="bgAccFollowNode1" presStyleIdx="1" presStyleCnt="2" custScaleX="130845" custScaleY="90599" custLinFactNeighborX="-5" custLinFactNeighborY="-2640"/>
      <dgm:spPr/>
    </dgm:pt>
    <dgm:pt modelId="{311D177E-EA73-4B30-B953-E3ECC7E48B8F}" type="pres">
      <dgm:prSet presAssocID="{3913DC4D-5194-4462-B4D7-658B04C9C2E6}" presName="childTx" presStyleLbl="bgAccFollowNode1" presStyleIdx="1" presStyleCnt="2">
        <dgm:presLayoutVars>
          <dgm:bulletEnabled val="1"/>
        </dgm:presLayoutVars>
      </dgm:prSet>
      <dgm:spPr/>
    </dgm:pt>
    <dgm:pt modelId="{C020600D-5F9D-44F0-87E5-704D9680C1E9}" type="pres">
      <dgm:prSet presAssocID="{EBB04AF1-A15D-4F3C-A00F-59234190B1C9}" presName="negSpace" presStyleCnt="0"/>
      <dgm:spPr/>
    </dgm:pt>
    <dgm:pt modelId="{D02FD106-A11F-4CCB-B6C0-A743F6A0A46B}" type="pres">
      <dgm:prSet presAssocID="{EBB04AF1-A15D-4F3C-A00F-59234190B1C9}" presName="circle" presStyleLbl="node1" presStyleIdx="0" presStyleCnt="1" custScaleX="122205" custScaleY="122205" custLinFactNeighborX="-54497" custLinFactNeighborY="6516"/>
      <dgm:spPr/>
    </dgm:pt>
  </dgm:ptLst>
  <dgm:cxnLst>
    <dgm:cxn modelId="{22589A03-B12A-454D-8DF0-BB1D1F754FDA}" type="presOf" srcId="{3913DC4D-5194-4462-B4D7-658B04C9C2E6}" destId="{43F5B8E8-003F-4E3F-AB1F-92F7A39266FC}" srcOrd="0" destOrd="0" presId="urn:microsoft.com/office/officeart/2005/8/layout/hList9"/>
    <dgm:cxn modelId="{2599450B-D982-4D35-8F30-3A2CC2BB9C2A}" srcId="{EBB04AF1-A15D-4F3C-A00F-59234190B1C9}" destId="{70FEBC7A-2DDF-4756-9531-A3BF4230B8F4}" srcOrd="0" destOrd="0" parTransId="{38B4958A-6FF0-425D-B06F-8E2C5C82ABAF}" sibTransId="{08CF4509-CD77-49EE-A6E0-64C947E782DA}"/>
    <dgm:cxn modelId="{09252934-0465-452F-B0D3-EEAA501673B2}" type="presOf" srcId="{70FEBC7A-2DDF-4756-9531-A3BF4230B8F4}" destId="{731540C8-0309-48E2-96CB-9E3ECD096248}" srcOrd="0" destOrd="0" presId="urn:microsoft.com/office/officeart/2005/8/layout/hList9"/>
    <dgm:cxn modelId="{36A0E186-0D24-4975-9190-2E277CE8386B}" srcId="{7B0D2879-75EF-413A-96C1-0B609E5E84A5}" destId="{EBB04AF1-A15D-4F3C-A00F-59234190B1C9}" srcOrd="0" destOrd="0" parTransId="{F538BEDE-22F2-4653-9240-DCA91D755FE5}" sibTransId="{AF68935F-98C2-43A2-86AA-A45B46296C16}"/>
    <dgm:cxn modelId="{E36A0A8A-4395-431A-B872-C1788172B786}" srcId="{EBB04AF1-A15D-4F3C-A00F-59234190B1C9}" destId="{3913DC4D-5194-4462-B4D7-658B04C9C2E6}" srcOrd="1" destOrd="0" parTransId="{1961F07C-8D29-4639-9158-C0D00F5238FD}" sibTransId="{7A35AA96-8A1E-4A88-8859-182C31042844}"/>
    <dgm:cxn modelId="{92068EBA-22BA-4E83-B286-09DC420500B1}" type="presOf" srcId="{EBB04AF1-A15D-4F3C-A00F-59234190B1C9}" destId="{D02FD106-A11F-4CCB-B6C0-A743F6A0A46B}" srcOrd="0" destOrd="0" presId="urn:microsoft.com/office/officeart/2005/8/layout/hList9"/>
    <dgm:cxn modelId="{081AFCBD-C816-43A9-A99F-8AB063E94E84}" type="presOf" srcId="{7B0D2879-75EF-413A-96C1-0B609E5E84A5}" destId="{3AE7B3D4-CF4B-4688-9A5C-F6B51089349A}" srcOrd="0" destOrd="0" presId="urn:microsoft.com/office/officeart/2005/8/layout/hList9"/>
    <dgm:cxn modelId="{2E863FCC-76C9-4104-8EF4-3FD276CC7D36}" type="presOf" srcId="{3913DC4D-5194-4462-B4D7-658B04C9C2E6}" destId="{311D177E-EA73-4B30-B953-E3ECC7E48B8F}" srcOrd="1" destOrd="0" presId="urn:microsoft.com/office/officeart/2005/8/layout/hList9"/>
    <dgm:cxn modelId="{51510DF9-4672-4AC7-9A1D-4630E7263355}" type="presOf" srcId="{70FEBC7A-2DDF-4756-9531-A3BF4230B8F4}" destId="{4144BF7B-F2E8-4536-9AF4-C5D6E1B68F02}" srcOrd="1" destOrd="0" presId="urn:microsoft.com/office/officeart/2005/8/layout/hList9"/>
    <dgm:cxn modelId="{D28A82A8-5D43-4BD7-8579-C0B0D15DEC2A}" type="presParOf" srcId="{3AE7B3D4-CF4B-4688-9A5C-F6B51089349A}" destId="{DCCDD49E-2722-461E-B42E-79AA0E99F0EA}" srcOrd="0" destOrd="0" presId="urn:microsoft.com/office/officeart/2005/8/layout/hList9"/>
    <dgm:cxn modelId="{4764374A-A8BD-4F1D-9A1B-0DCFCBD168F1}" type="presParOf" srcId="{3AE7B3D4-CF4B-4688-9A5C-F6B51089349A}" destId="{B9FD2CC0-582B-4564-98CC-CBC66B3111CF}" srcOrd="1" destOrd="0" presId="urn:microsoft.com/office/officeart/2005/8/layout/hList9"/>
    <dgm:cxn modelId="{AD465A88-599E-44A7-8558-7BB918E64308}" type="presParOf" srcId="{B9FD2CC0-582B-4564-98CC-CBC66B3111CF}" destId="{444EB10A-08A2-4DBB-9989-F523E60CD0E7}" srcOrd="0" destOrd="0" presId="urn:microsoft.com/office/officeart/2005/8/layout/hList9"/>
    <dgm:cxn modelId="{DC3A0CA6-DB87-4BE2-9210-3936DEBC1538}" type="presParOf" srcId="{B9FD2CC0-582B-4564-98CC-CBC66B3111CF}" destId="{3901CBD7-F195-4A89-B073-1F2A660B9B76}" srcOrd="1" destOrd="0" presId="urn:microsoft.com/office/officeart/2005/8/layout/hList9"/>
    <dgm:cxn modelId="{24966D3D-4938-4FC8-8E38-0DA9BB956615}" type="presParOf" srcId="{3901CBD7-F195-4A89-B073-1F2A660B9B76}" destId="{731540C8-0309-48E2-96CB-9E3ECD096248}" srcOrd="0" destOrd="0" presId="urn:microsoft.com/office/officeart/2005/8/layout/hList9"/>
    <dgm:cxn modelId="{C70DDB3F-F0FC-479B-BFF1-50A1406472DE}" type="presParOf" srcId="{3901CBD7-F195-4A89-B073-1F2A660B9B76}" destId="{4144BF7B-F2E8-4536-9AF4-C5D6E1B68F02}" srcOrd="1" destOrd="0" presId="urn:microsoft.com/office/officeart/2005/8/layout/hList9"/>
    <dgm:cxn modelId="{295924C6-2C14-40E6-B72D-5FB4995519A7}" type="presParOf" srcId="{B9FD2CC0-582B-4564-98CC-CBC66B3111CF}" destId="{C2C68D28-4949-4A87-9A17-8172C8694FBB}" srcOrd="2" destOrd="0" presId="urn:microsoft.com/office/officeart/2005/8/layout/hList9"/>
    <dgm:cxn modelId="{01088D20-EA8A-4A78-9D5A-61ED36061AC4}" type="presParOf" srcId="{C2C68D28-4949-4A87-9A17-8172C8694FBB}" destId="{43F5B8E8-003F-4E3F-AB1F-92F7A39266FC}" srcOrd="0" destOrd="0" presId="urn:microsoft.com/office/officeart/2005/8/layout/hList9"/>
    <dgm:cxn modelId="{0D938CB4-B555-4C2C-BDF4-1548670B2172}" type="presParOf" srcId="{C2C68D28-4949-4A87-9A17-8172C8694FBB}" destId="{311D177E-EA73-4B30-B953-E3ECC7E48B8F}" srcOrd="1" destOrd="0" presId="urn:microsoft.com/office/officeart/2005/8/layout/hList9"/>
    <dgm:cxn modelId="{C3036A96-B5A3-4100-B149-FA1E249AA3BE}" type="presParOf" srcId="{3AE7B3D4-CF4B-4688-9A5C-F6B51089349A}" destId="{C020600D-5F9D-44F0-87E5-704D9680C1E9}" srcOrd="2" destOrd="0" presId="urn:microsoft.com/office/officeart/2005/8/layout/hList9"/>
    <dgm:cxn modelId="{31B72CD6-C111-4745-A87F-A427FA0C2EC5}" type="presParOf" srcId="{3AE7B3D4-CF4B-4688-9A5C-F6B51089349A}" destId="{D02FD106-A11F-4CCB-B6C0-A743F6A0A46B}" srcOrd="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B6428A5-B42C-4D1B-9A8E-375CE087A109}" type="doc">
      <dgm:prSet loTypeId="urn:microsoft.com/office/officeart/2005/8/layout/l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CA17AAE4-729C-4B93-A246-3DB0A8A8D9C2}">
      <dgm:prSet phldrT="[Testo]" custT="1"/>
      <dgm:spPr>
        <a:solidFill>
          <a:schemeClr val="accent3">
            <a:lumMod val="5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sz="1600" b="1">
              <a:solidFill>
                <a:schemeClr val="tx1"/>
              </a:solidFill>
              <a:effectLst/>
              <a:latin typeface="Poppins"/>
              <a:cs typeface="Poppins"/>
            </a:rPr>
            <a:t>TY10 Endothelial Cells</a:t>
          </a:r>
          <a:endParaRPr lang="it-IT" sz="160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F019EED2-051C-4315-B360-AEF719D3394F}" type="parTrans" cxnId="{E75CF137-CBF7-43BD-8527-E9AE54D2A6AA}">
      <dgm:prSet/>
      <dgm:spPr/>
      <dgm:t>
        <a:bodyPr/>
        <a:lstStyle/>
        <a:p>
          <a:endParaRPr lang="it-IT"/>
        </a:p>
      </dgm:t>
    </dgm:pt>
    <dgm:pt modelId="{36E370DD-4B32-4A03-A0A9-857689EA3840}" type="sibTrans" cxnId="{E75CF137-CBF7-43BD-8527-E9AE54D2A6AA}">
      <dgm:prSet/>
      <dgm:spPr/>
      <dgm:t>
        <a:bodyPr/>
        <a:lstStyle/>
        <a:p>
          <a:endParaRPr lang="it-IT"/>
        </a:p>
      </dgm:t>
    </dgm:pt>
    <dgm:pt modelId="{E9562C59-0032-4C87-B225-EDE1DD21DCB5}">
      <dgm:prSet phldrT="[Testo]" custT="1"/>
      <dgm:spPr>
        <a:solidFill>
          <a:schemeClr val="accent3">
            <a:lumMod val="75000"/>
          </a:schemeClr>
        </a:solidFill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pPr rtl="0"/>
          <a:r>
            <a:rPr lang="en-US" sz="1500" b="1">
              <a:solidFill>
                <a:schemeClr val="tx1"/>
              </a:solidFill>
              <a:effectLst/>
              <a:latin typeface="Poppins"/>
              <a:cs typeface="Poppins"/>
            </a:rPr>
            <a:t>IM-HA Astrocytes and IM-HBVP Pericytes</a:t>
          </a:r>
          <a:endParaRPr lang="it-IT" sz="1500">
            <a:solidFill>
              <a:schemeClr val="tx1"/>
            </a:solidFill>
            <a:latin typeface="Poppins"/>
            <a:cs typeface="Poppins"/>
          </a:endParaRPr>
        </a:p>
      </dgm:t>
    </dgm:pt>
    <dgm:pt modelId="{34215CC9-17AB-4E5D-9327-AE722ECBC5B0}" type="parTrans" cxnId="{D4E711BA-31B8-4079-879B-C1CF71EFA9D2}">
      <dgm:prSet/>
      <dgm:spPr/>
      <dgm:t>
        <a:bodyPr/>
        <a:lstStyle/>
        <a:p>
          <a:endParaRPr lang="it-IT"/>
        </a:p>
      </dgm:t>
    </dgm:pt>
    <dgm:pt modelId="{74320F5A-D252-4EBC-B576-20CD683F9F34}" type="sibTrans" cxnId="{D4E711BA-31B8-4079-879B-C1CF71EFA9D2}">
      <dgm:prSet/>
      <dgm:spPr/>
      <dgm:t>
        <a:bodyPr/>
        <a:lstStyle/>
        <a:p>
          <a:endParaRPr lang="it-IT"/>
        </a:p>
      </dgm:t>
    </dgm:pt>
    <dgm:pt modelId="{4B95442F-630A-4613-92A6-BC2CB2454445}">
      <dgm:prSet custT="1"/>
      <dgm:spPr>
        <a:solidFill>
          <a:schemeClr val="accent3">
            <a:lumMod val="90000"/>
            <a:alpha val="90000"/>
          </a:schemeClr>
        </a:solidFill>
        <a:ln>
          <a:solidFill>
            <a:schemeClr val="accent3">
              <a:lumMod val="90000"/>
            </a:schemeClr>
          </a:solidFill>
        </a:ln>
      </dgm:spPr>
      <dgm:t>
        <a:bodyPr/>
        <a:lstStyle/>
        <a:p>
          <a:pPr>
            <a:buSzPts val="1000"/>
            <a:buFont typeface="Symbol" pitchFamily="2" charset="2"/>
            <a:buChar char=""/>
          </a:pPr>
          <a:r>
            <a:rPr lang="en-US" sz="1400">
              <a:effectLst/>
              <a:latin typeface="Poppins"/>
              <a:cs typeface="Poppins"/>
            </a:rPr>
            <a:t>Glial components essential for BBB stability</a:t>
          </a:r>
          <a:endParaRPr lang="it-IT" sz="1400">
            <a:latin typeface="Poppins"/>
            <a:cs typeface="Poppins"/>
          </a:endParaRPr>
        </a:p>
      </dgm:t>
    </dgm:pt>
    <dgm:pt modelId="{897ED9EC-E16D-482E-A548-F5E991479119}" type="parTrans" cxnId="{10B1D8C7-BDEA-4326-9AF9-2EDC5B3AC97A}">
      <dgm:prSet/>
      <dgm:spPr/>
      <dgm:t>
        <a:bodyPr/>
        <a:lstStyle/>
        <a:p>
          <a:endParaRPr lang="it-IT"/>
        </a:p>
      </dgm:t>
    </dgm:pt>
    <dgm:pt modelId="{DD5DE43D-51B5-4E96-AC32-142F514D6BBD}" type="sibTrans" cxnId="{10B1D8C7-BDEA-4326-9AF9-2EDC5B3AC97A}">
      <dgm:prSet/>
      <dgm:spPr/>
      <dgm:t>
        <a:bodyPr/>
        <a:lstStyle/>
        <a:p>
          <a:endParaRPr lang="it-IT"/>
        </a:p>
      </dgm:t>
    </dgm:pt>
    <dgm:pt modelId="{2B0FE29A-5CEE-467C-8216-2EE7EC3BAACD}">
      <dgm:prSet custT="1"/>
      <dgm:spPr>
        <a:solidFill>
          <a:schemeClr val="accent3">
            <a:lumMod val="90000"/>
          </a:schemeClr>
        </a:solidFill>
        <a:ln>
          <a:solidFill>
            <a:schemeClr val="accent3">
              <a:lumMod val="90000"/>
            </a:schemeClr>
          </a:solidFill>
        </a:ln>
      </dgm:spPr>
      <dgm:t>
        <a:bodyPr/>
        <a:lstStyle/>
        <a:p>
          <a:r>
            <a:rPr lang="it-IT" sz="1600" b="1">
              <a:solidFill>
                <a:schemeClr val="tx1"/>
              </a:solidFill>
              <a:latin typeface="Poppins"/>
              <a:cs typeface="Poppins"/>
            </a:rPr>
            <a:t>3D</a:t>
          </a:r>
          <a:r>
            <a:rPr lang="it-IT" sz="160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en-US" sz="1600" b="1">
              <a:solidFill>
                <a:schemeClr val="tx1"/>
              </a:solidFill>
              <a:effectLst/>
              <a:latin typeface="Poppins"/>
              <a:cs typeface="Poppins"/>
            </a:rPr>
            <a:t>Co-culture</a:t>
          </a:r>
          <a:endParaRPr lang="it-IT" sz="160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E95ED8FB-921C-41F2-B90A-3131F9A090D7}" type="parTrans" cxnId="{F92EFF7E-D2BD-459C-AB53-C987B8DE0099}">
      <dgm:prSet/>
      <dgm:spPr/>
      <dgm:t>
        <a:bodyPr/>
        <a:lstStyle/>
        <a:p>
          <a:endParaRPr lang="it-IT"/>
        </a:p>
      </dgm:t>
    </dgm:pt>
    <dgm:pt modelId="{C60A3A30-07C5-4A6C-809C-E3577A496276}" type="sibTrans" cxnId="{F92EFF7E-D2BD-459C-AB53-C987B8DE0099}">
      <dgm:prSet/>
      <dgm:spPr/>
      <dgm:t>
        <a:bodyPr/>
        <a:lstStyle/>
        <a:p>
          <a:endParaRPr lang="it-IT"/>
        </a:p>
      </dgm:t>
    </dgm:pt>
    <dgm:pt modelId="{23F88422-52C0-4ADD-BD01-7CD24A4D95DA}">
      <dgm:prSet phldrT="[Testo]" custT="1"/>
      <dgm:spPr>
        <a:solidFill>
          <a:schemeClr val="accent3">
            <a:lumMod val="75000"/>
            <a:alpha val="90000"/>
          </a:schemeClr>
        </a:solidFill>
        <a:ln>
          <a:solidFill>
            <a:schemeClr val="accent3">
              <a:lumMod val="75000"/>
              <a:alpha val="90000"/>
            </a:schemeClr>
          </a:solidFill>
        </a:ln>
      </dgm:spPr>
      <dgm:t>
        <a:bodyPr/>
        <a:lstStyle/>
        <a:p>
          <a:pPr rtl="0">
            <a:buSzPts val="1000"/>
            <a:buFont typeface="Symbol" pitchFamily="2" charset="2"/>
            <a:buChar char=""/>
          </a:pPr>
          <a:r>
            <a:rPr lang="en-US" sz="1400">
              <a:effectLst/>
              <a:latin typeface="Poppins"/>
              <a:cs typeface="Poppins"/>
            </a:rPr>
            <a:t>Human cell line with an above average tight junction</a:t>
          </a:r>
          <a:r>
            <a:rPr lang="en-US" sz="1400">
              <a:latin typeface="Poppins"/>
              <a:cs typeface="Poppins"/>
            </a:rPr>
            <a:t> formation capability</a:t>
          </a:r>
          <a:endParaRPr lang="it-IT" sz="1400">
            <a:latin typeface="Poppins"/>
            <a:cs typeface="Poppins"/>
          </a:endParaRPr>
        </a:p>
      </dgm:t>
    </dgm:pt>
    <dgm:pt modelId="{89BAC87B-4406-408A-ACE5-1DFE037934F7}" type="parTrans" cxnId="{933753BB-5B9E-442F-8F6D-741504F36691}">
      <dgm:prSet/>
      <dgm:spPr/>
      <dgm:t>
        <a:bodyPr/>
        <a:lstStyle/>
        <a:p>
          <a:endParaRPr lang="it-IT"/>
        </a:p>
      </dgm:t>
    </dgm:pt>
    <dgm:pt modelId="{F4614F92-4B96-4264-9A3F-4AEFC8745D79}" type="sibTrans" cxnId="{933753BB-5B9E-442F-8F6D-741504F36691}">
      <dgm:prSet/>
      <dgm:spPr/>
      <dgm:t>
        <a:bodyPr/>
        <a:lstStyle/>
        <a:p>
          <a:endParaRPr lang="it-IT"/>
        </a:p>
      </dgm:t>
    </dgm:pt>
    <dgm:pt modelId="{AFB28316-360D-46B4-B38B-F46797C61E40}">
      <dgm:prSet custT="1"/>
      <dgm:spPr>
        <a:solidFill>
          <a:schemeClr val="accent3">
            <a:alpha val="90000"/>
          </a:schemeClr>
        </a:solidFill>
        <a:ln>
          <a:solidFill>
            <a:schemeClr val="accent3">
              <a:alpha val="90000"/>
            </a:schemeClr>
          </a:solidFill>
        </a:ln>
      </dgm:spPr>
      <dgm:t>
        <a:bodyPr/>
        <a:lstStyle/>
        <a:p>
          <a:pPr rtl="0">
            <a:buSzPts val="1000"/>
            <a:buFont typeface="Symbol" pitchFamily="2" charset="2"/>
            <a:buChar char=""/>
          </a:pPr>
          <a:r>
            <a:rPr lang="en-US" sz="1400">
              <a:effectLst/>
              <a:latin typeface="Poppins"/>
              <a:cs typeface="Poppins"/>
            </a:rPr>
            <a:t>In collagen gel to simulate BBB structure</a:t>
          </a:r>
          <a:endParaRPr lang="it-IT" sz="1400">
            <a:latin typeface="Poppins"/>
            <a:cs typeface="Poppins"/>
          </a:endParaRPr>
        </a:p>
      </dgm:t>
    </dgm:pt>
    <dgm:pt modelId="{C0E9615A-0737-4FAF-AC18-D747297E2A0D}" type="parTrans" cxnId="{B00529DF-3840-41D6-BD43-2D7EB6AAEEF8}">
      <dgm:prSet/>
      <dgm:spPr/>
      <dgm:t>
        <a:bodyPr/>
        <a:lstStyle/>
        <a:p>
          <a:endParaRPr lang="it-IT"/>
        </a:p>
      </dgm:t>
    </dgm:pt>
    <dgm:pt modelId="{CADDCBCC-B56B-4C75-8A2C-1A836B183B6E}" type="sibTrans" cxnId="{B00529DF-3840-41D6-BD43-2D7EB6AAEEF8}">
      <dgm:prSet/>
      <dgm:spPr/>
      <dgm:t>
        <a:bodyPr/>
        <a:lstStyle/>
        <a:p>
          <a:endParaRPr lang="it-IT"/>
        </a:p>
      </dgm:t>
    </dgm:pt>
    <dgm:pt modelId="{306261CA-E8A6-4C16-A29C-253FF9881B18}" type="pres">
      <dgm:prSet presAssocID="{AB6428A5-B42C-4D1B-9A8E-375CE087A109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4D777B6-C298-4030-AB2B-68893A7EC7B2}" type="pres">
      <dgm:prSet presAssocID="{CA17AAE4-729C-4B93-A246-3DB0A8A8D9C2}" presName="horFlow" presStyleCnt="0"/>
      <dgm:spPr/>
    </dgm:pt>
    <dgm:pt modelId="{35E1C8E5-2862-4768-9E61-B9F97E422C62}" type="pres">
      <dgm:prSet presAssocID="{CA17AAE4-729C-4B93-A246-3DB0A8A8D9C2}" presName="bigChev" presStyleLbl="node1" presStyleIdx="0" presStyleCnt="3" custScaleX="90909" custScaleY="90909"/>
      <dgm:spPr/>
    </dgm:pt>
    <dgm:pt modelId="{BE09FE7C-2F31-448D-83B7-1B86A1B4CC81}" type="pres">
      <dgm:prSet presAssocID="{89BAC87B-4406-408A-ACE5-1DFE037934F7}" presName="parTrans" presStyleCnt="0"/>
      <dgm:spPr/>
    </dgm:pt>
    <dgm:pt modelId="{9801B9A2-36AE-4748-B859-1A590888E468}" type="pres">
      <dgm:prSet presAssocID="{23F88422-52C0-4ADD-BD01-7CD24A4D95DA}" presName="node" presStyleLbl="alignAccFollowNode1" presStyleIdx="0" presStyleCnt="3" custScaleX="134540" custScaleY="113987">
        <dgm:presLayoutVars>
          <dgm:bulletEnabled val="1"/>
        </dgm:presLayoutVars>
      </dgm:prSet>
      <dgm:spPr/>
    </dgm:pt>
    <dgm:pt modelId="{4401E213-1382-484C-8586-CCEAA1DC394C}" type="pres">
      <dgm:prSet presAssocID="{CA17AAE4-729C-4B93-A246-3DB0A8A8D9C2}" presName="vSp" presStyleCnt="0"/>
      <dgm:spPr/>
    </dgm:pt>
    <dgm:pt modelId="{1A38ADA3-A1F8-4D69-B25B-D2276C7FA455}" type="pres">
      <dgm:prSet presAssocID="{E9562C59-0032-4C87-B225-EDE1DD21DCB5}" presName="horFlow" presStyleCnt="0"/>
      <dgm:spPr/>
    </dgm:pt>
    <dgm:pt modelId="{31D0BAF9-6AAE-4BB3-AD4F-1030A961D883}" type="pres">
      <dgm:prSet presAssocID="{E9562C59-0032-4C87-B225-EDE1DD21DCB5}" presName="bigChev" presStyleLbl="node1" presStyleIdx="1" presStyleCnt="3" custScaleX="90909" custScaleY="90909"/>
      <dgm:spPr/>
    </dgm:pt>
    <dgm:pt modelId="{500CE8CE-744F-40A0-A782-FCDF58C5CE7B}" type="pres">
      <dgm:prSet presAssocID="{897ED9EC-E16D-482E-A548-F5E991479119}" presName="parTrans" presStyleCnt="0"/>
      <dgm:spPr/>
    </dgm:pt>
    <dgm:pt modelId="{7C590133-B0E9-4F01-B742-3C7EA645FE60}" type="pres">
      <dgm:prSet presAssocID="{4B95442F-630A-4613-92A6-BC2CB2454445}" presName="node" presStyleLbl="alignAccFollowNode1" presStyleIdx="1" presStyleCnt="3" custScaleX="139974" custScaleY="115424">
        <dgm:presLayoutVars>
          <dgm:bulletEnabled val="1"/>
        </dgm:presLayoutVars>
      </dgm:prSet>
      <dgm:spPr/>
    </dgm:pt>
    <dgm:pt modelId="{96EEBE8D-60FE-43A9-B495-78839487E5A2}" type="pres">
      <dgm:prSet presAssocID="{E9562C59-0032-4C87-B225-EDE1DD21DCB5}" presName="vSp" presStyleCnt="0"/>
      <dgm:spPr/>
    </dgm:pt>
    <dgm:pt modelId="{E35CC6FE-3D0D-4E6B-98C9-8BFF2AD33AA8}" type="pres">
      <dgm:prSet presAssocID="{2B0FE29A-5CEE-467C-8216-2EE7EC3BAACD}" presName="horFlow" presStyleCnt="0"/>
      <dgm:spPr/>
    </dgm:pt>
    <dgm:pt modelId="{D53B8DD5-3112-4456-9582-C24CA895A2F2}" type="pres">
      <dgm:prSet presAssocID="{2B0FE29A-5CEE-467C-8216-2EE7EC3BAACD}" presName="bigChev" presStyleLbl="node1" presStyleIdx="2" presStyleCnt="3" custScaleX="90909" custScaleY="90909"/>
      <dgm:spPr/>
    </dgm:pt>
    <dgm:pt modelId="{6C8C14BC-F113-47F5-A18F-CD2D1ABE11F6}" type="pres">
      <dgm:prSet presAssocID="{C0E9615A-0737-4FAF-AC18-D747297E2A0D}" presName="parTrans" presStyleCnt="0"/>
      <dgm:spPr/>
    </dgm:pt>
    <dgm:pt modelId="{A1C605E7-9659-45C6-80BB-E54A95AA464C}" type="pres">
      <dgm:prSet presAssocID="{AFB28316-360D-46B4-B38B-F46797C61E40}" presName="node" presStyleLbl="alignAccFollowNode1" presStyleIdx="2" presStyleCnt="3" custScaleX="133591" custScaleY="111921">
        <dgm:presLayoutVars>
          <dgm:bulletEnabled val="1"/>
        </dgm:presLayoutVars>
      </dgm:prSet>
      <dgm:spPr/>
    </dgm:pt>
  </dgm:ptLst>
  <dgm:cxnLst>
    <dgm:cxn modelId="{E75CF137-CBF7-43BD-8527-E9AE54D2A6AA}" srcId="{AB6428A5-B42C-4D1B-9A8E-375CE087A109}" destId="{CA17AAE4-729C-4B93-A246-3DB0A8A8D9C2}" srcOrd="0" destOrd="0" parTransId="{F019EED2-051C-4315-B360-AEF719D3394F}" sibTransId="{36E370DD-4B32-4A03-A0A9-857689EA3840}"/>
    <dgm:cxn modelId="{6CE90D3B-7A61-4025-BFF0-BD667BF59000}" type="presOf" srcId="{4B95442F-630A-4613-92A6-BC2CB2454445}" destId="{7C590133-B0E9-4F01-B742-3C7EA645FE60}" srcOrd="0" destOrd="0" presId="urn:microsoft.com/office/officeart/2005/8/layout/lProcess3"/>
    <dgm:cxn modelId="{30A62E43-3439-4DC0-AD54-D0FEC139E994}" type="presOf" srcId="{AB6428A5-B42C-4D1B-9A8E-375CE087A109}" destId="{306261CA-E8A6-4C16-A29C-253FF9881B18}" srcOrd="0" destOrd="0" presId="urn:microsoft.com/office/officeart/2005/8/layout/lProcess3"/>
    <dgm:cxn modelId="{429C396C-BADA-488D-9EC4-68FB9364EC22}" type="presOf" srcId="{23F88422-52C0-4ADD-BD01-7CD24A4D95DA}" destId="{9801B9A2-36AE-4748-B859-1A590888E468}" srcOrd="0" destOrd="0" presId="urn:microsoft.com/office/officeart/2005/8/layout/lProcess3"/>
    <dgm:cxn modelId="{F3F0695A-190C-42E1-9839-AD976ED9C8FC}" type="presOf" srcId="{2B0FE29A-5CEE-467C-8216-2EE7EC3BAACD}" destId="{D53B8DD5-3112-4456-9582-C24CA895A2F2}" srcOrd="0" destOrd="0" presId="urn:microsoft.com/office/officeart/2005/8/layout/lProcess3"/>
    <dgm:cxn modelId="{4952697D-7156-4783-B55E-E6FDCE5C9EAC}" type="presOf" srcId="{CA17AAE4-729C-4B93-A246-3DB0A8A8D9C2}" destId="{35E1C8E5-2862-4768-9E61-B9F97E422C62}" srcOrd="0" destOrd="0" presId="urn:microsoft.com/office/officeart/2005/8/layout/lProcess3"/>
    <dgm:cxn modelId="{F92EFF7E-D2BD-459C-AB53-C987B8DE0099}" srcId="{AB6428A5-B42C-4D1B-9A8E-375CE087A109}" destId="{2B0FE29A-5CEE-467C-8216-2EE7EC3BAACD}" srcOrd="2" destOrd="0" parTransId="{E95ED8FB-921C-41F2-B90A-3131F9A090D7}" sibTransId="{C60A3A30-07C5-4A6C-809C-E3577A496276}"/>
    <dgm:cxn modelId="{511BE2AE-E1C1-49CA-B9C3-1FFC9F67D729}" type="presOf" srcId="{AFB28316-360D-46B4-B38B-F46797C61E40}" destId="{A1C605E7-9659-45C6-80BB-E54A95AA464C}" srcOrd="0" destOrd="0" presId="urn:microsoft.com/office/officeart/2005/8/layout/lProcess3"/>
    <dgm:cxn modelId="{D4E711BA-31B8-4079-879B-C1CF71EFA9D2}" srcId="{AB6428A5-B42C-4D1B-9A8E-375CE087A109}" destId="{E9562C59-0032-4C87-B225-EDE1DD21DCB5}" srcOrd="1" destOrd="0" parTransId="{34215CC9-17AB-4E5D-9327-AE722ECBC5B0}" sibTransId="{74320F5A-D252-4EBC-B576-20CD683F9F34}"/>
    <dgm:cxn modelId="{933753BB-5B9E-442F-8F6D-741504F36691}" srcId="{CA17AAE4-729C-4B93-A246-3DB0A8A8D9C2}" destId="{23F88422-52C0-4ADD-BD01-7CD24A4D95DA}" srcOrd="0" destOrd="0" parTransId="{89BAC87B-4406-408A-ACE5-1DFE037934F7}" sibTransId="{F4614F92-4B96-4264-9A3F-4AEFC8745D79}"/>
    <dgm:cxn modelId="{10B1D8C7-BDEA-4326-9AF9-2EDC5B3AC97A}" srcId="{E9562C59-0032-4C87-B225-EDE1DD21DCB5}" destId="{4B95442F-630A-4613-92A6-BC2CB2454445}" srcOrd="0" destOrd="0" parTransId="{897ED9EC-E16D-482E-A548-F5E991479119}" sibTransId="{DD5DE43D-51B5-4E96-AC32-142F514D6BBD}"/>
    <dgm:cxn modelId="{B00529DF-3840-41D6-BD43-2D7EB6AAEEF8}" srcId="{2B0FE29A-5CEE-467C-8216-2EE7EC3BAACD}" destId="{AFB28316-360D-46B4-B38B-F46797C61E40}" srcOrd="0" destOrd="0" parTransId="{C0E9615A-0737-4FAF-AC18-D747297E2A0D}" sibTransId="{CADDCBCC-B56B-4C75-8A2C-1A836B183B6E}"/>
    <dgm:cxn modelId="{531FBBEC-843C-466C-BD4C-C3DDCA04D814}" type="presOf" srcId="{E9562C59-0032-4C87-B225-EDE1DD21DCB5}" destId="{31D0BAF9-6AAE-4BB3-AD4F-1030A961D883}" srcOrd="0" destOrd="0" presId="urn:microsoft.com/office/officeart/2005/8/layout/lProcess3"/>
    <dgm:cxn modelId="{DF1F791B-BB70-4ED3-A081-B0DE1E7E96CE}" type="presParOf" srcId="{306261CA-E8A6-4C16-A29C-253FF9881B18}" destId="{64D777B6-C298-4030-AB2B-68893A7EC7B2}" srcOrd="0" destOrd="0" presId="urn:microsoft.com/office/officeart/2005/8/layout/lProcess3"/>
    <dgm:cxn modelId="{538377D1-C513-405B-97D0-C0A761899257}" type="presParOf" srcId="{64D777B6-C298-4030-AB2B-68893A7EC7B2}" destId="{35E1C8E5-2862-4768-9E61-B9F97E422C62}" srcOrd="0" destOrd="0" presId="urn:microsoft.com/office/officeart/2005/8/layout/lProcess3"/>
    <dgm:cxn modelId="{4A25D01E-7DD7-4415-BAC8-B143FA1338E4}" type="presParOf" srcId="{64D777B6-C298-4030-AB2B-68893A7EC7B2}" destId="{BE09FE7C-2F31-448D-83B7-1B86A1B4CC81}" srcOrd="1" destOrd="0" presId="urn:microsoft.com/office/officeart/2005/8/layout/lProcess3"/>
    <dgm:cxn modelId="{4FE2CC91-D7F4-4967-9A18-131836DD8D5D}" type="presParOf" srcId="{64D777B6-C298-4030-AB2B-68893A7EC7B2}" destId="{9801B9A2-36AE-4748-B859-1A590888E468}" srcOrd="2" destOrd="0" presId="urn:microsoft.com/office/officeart/2005/8/layout/lProcess3"/>
    <dgm:cxn modelId="{9EB99A70-8091-4BAF-8C04-558666D83418}" type="presParOf" srcId="{306261CA-E8A6-4C16-A29C-253FF9881B18}" destId="{4401E213-1382-484C-8586-CCEAA1DC394C}" srcOrd="1" destOrd="0" presId="urn:microsoft.com/office/officeart/2005/8/layout/lProcess3"/>
    <dgm:cxn modelId="{B9577C3B-EFF2-4AC9-AD2A-7C69A57F5765}" type="presParOf" srcId="{306261CA-E8A6-4C16-A29C-253FF9881B18}" destId="{1A38ADA3-A1F8-4D69-B25B-D2276C7FA455}" srcOrd="2" destOrd="0" presId="urn:microsoft.com/office/officeart/2005/8/layout/lProcess3"/>
    <dgm:cxn modelId="{86D54668-355D-47D7-A7B4-BC9CE33B1A17}" type="presParOf" srcId="{1A38ADA3-A1F8-4D69-B25B-D2276C7FA455}" destId="{31D0BAF9-6AAE-4BB3-AD4F-1030A961D883}" srcOrd="0" destOrd="0" presId="urn:microsoft.com/office/officeart/2005/8/layout/lProcess3"/>
    <dgm:cxn modelId="{720DA81F-8D99-4807-B219-FBE54B5289E0}" type="presParOf" srcId="{1A38ADA3-A1F8-4D69-B25B-D2276C7FA455}" destId="{500CE8CE-744F-40A0-A782-FCDF58C5CE7B}" srcOrd="1" destOrd="0" presId="urn:microsoft.com/office/officeart/2005/8/layout/lProcess3"/>
    <dgm:cxn modelId="{22A524EC-BEA6-4DDA-9DCF-DAEDD99F894A}" type="presParOf" srcId="{1A38ADA3-A1F8-4D69-B25B-D2276C7FA455}" destId="{7C590133-B0E9-4F01-B742-3C7EA645FE60}" srcOrd="2" destOrd="0" presId="urn:microsoft.com/office/officeart/2005/8/layout/lProcess3"/>
    <dgm:cxn modelId="{D5126121-F6D1-4AD1-8C40-24DBBC0E5E18}" type="presParOf" srcId="{306261CA-E8A6-4C16-A29C-253FF9881B18}" destId="{96EEBE8D-60FE-43A9-B495-78839487E5A2}" srcOrd="3" destOrd="0" presId="urn:microsoft.com/office/officeart/2005/8/layout/lProcess3"/>
    <dgm:cxn modelId="{C39A1C21-32BC-4388-A041-CF3DE2825A7E}" type="presParOf" srcId="{306261CA-E8A6-4C16-A29C-253FF9881B18}" destId="{E35CC6FE-3D0D-4E6B-98C9-8BFF2AD33AA8}" srcOrd="4" destOrd="0" presId="urn:microsoft.com/office/officeart/2005/8/layout/lProcess3"/>
    <dgm:cxn modelId="{BCF883C9-F3A2-46D5-B1C7-C11F6AEE08BB}" type="presParOf" srcId="{E35CC6FE-3D0D-4E6B-98C9-8BFF2AD33AA8}" destId="{D53B8DD5-3112-4456-9582-C24CA895A2F2}" srcOrd="0" destOrd="0" presId="urn:microsoft.com/office/officeart/2005/8/layout/lProcess3"/>
    <dgm:cxn modelId="{B99E914E-BEE0-4037-9968-8DFB01ECE14F}" type="presParOf" srcId="{E35CC6FE-3D0D-4E6B-98C9-8BFF2AD33AA8}" destId="{6C8C14BC-F113-47F5-A18F-CD2D1ABE11F6}" srcOrd="1" destOrd="0" presId="urn:microsoft.com/office/officeart/2005/8/layout/lProcess3"/>
    <dgm:cxn modelId="{DA7AB03A-B1C9-47C7-85E6-C76824E6C7A1}" type="presParOf" srcId="{E35CC6FE-3D0D-4E6B-98C9-8BFF2AD33AA8}" destId="{A1C605E7-9659-45C6-80BB-E54A95AA464C}" srcOrd="2" destOrd="0" presId="urn:microsoft.com/office/officeart/2005/8/layout/lProcess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2F00449-51C0-4913-8DE2-DD0B35C12344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FEE37524-C5CA-4B63-AFE9-223F90650126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it-IT" sz="1800" b="1" i="0">
              <a:solidFill>
                <a:schemeClr val="bg2">
                  <a:lumMod val="85000"/>
                  <a:lumOff val="15000"/>
                </a:schemeClr>
              </a:solidFill>
              <a:latin typeface="Poppins"/>
              <a:cs typeface="Poppins"/>
            </a:rPr>
            <a:t>Task 2.1 </a:t>
          </a:r>
          <a:r>
            <a:rPr lang="it-IT" sz="1800" b="1" i="0" err="1">
              <a:solidFill>
                <a:schemeClr val="bg2">
                  <a:lumMod val="85000"/>
                  <a:lumOff val="15000"/>
                </a:schemeClr>
              </a:solidFill>
              <a:latin typeface="Poppins"/>
              <a:cs typeface="Poppins"/>
            </a:rPr>
            <a:t>Inflammatory</a:t>
          </a:r>
          <a:r>
            <a:rPr lang="it-IT" sz="1800" b="1" i="0">
              <a:solidFill>
                <a:schemeClr val="bg2">
                  <a:lumMod val="85000"/>
                  <a:lumOff val="15000"/>
                </a:schemeClr>
              </a:solidFill>
              <a:latin typeface="Poppins"/>
              <a:cs typeface="Poppins"/>
            </a:rPr>
            <a:t> </a:t>
          </a:r>
          <a:r>
            <a:rPr lang="it-IT" sz="1800" b="1" i="0" err="1">
              <a:solidFill>
                <a:schemeClr val="bg2">
                  <a:lumMod val="85000"/>
                  <a:lumOff val="15000"/>
                </a:schemeClr>
              </a:solidFill>
              <a:latin typeface="Poppins"/>
              <a:cs typeface="Poppins"/>
            </a:rPr>
            <a:t>Stimulation</a:t>
          </a:r>
          <a:endParaRPr lang="it-IT" sz="1800">
            <a:solidFill>
              <a:schemeClr val="bg2">
                <a:lumMod val="85000"/>
                <a:lumOff val="15000"/>
              </a:schemeClr>
            </a:solidFill>
            <a:latin typeface="Poppins"/>
            <a:cs typeface="Poppins"/>
          </a:endParaRPr>
        </a:p>
      </dgm:t>
    </dgm:pt>
    <dgm:pt modelId="{98931E6A-405E-489D-A179-69165D068475}" type="parTrans" cxnId="{5D2EF306-7A12-41EF-9B97-16DA4A7AC532}">
      <dgm:prSet/>
      <dgm:spPr/>
      <dgm:t>
        <a:bodyPr/>
        <a:lstStyle/>
        <a:p>
          <a:endParaRPr lang="it-IT"/>
        </a:p>
      </dgm:t>
    </dgm:pt>
    <dgm:pt modelId="{ACFC381F-7F5B-4F93-9816-39FCD99C6263}" type="sibTrans" cxnId="{5D2EF306-7A12-41EF-9B97-16DA4A7AC532}">
      <dgm:prSet/>
      <dgm:spPr/>
      <dgm:t>
        <a:bodyPr/>
        <a:lstStyle/>
        <a:p>
          <a:endParaRPr lang="it-IT"/>
        </a:p>
      </dgm:t>
    </dgm:pt>
    <dgm:pt modelId="{7DC6180E-DDE1-48C8-9384-29006CE07390}">
      <dgm:prSet custT="1"/>
      <dgm:spPr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i="0" dirty="0">
              <a:latin typeface="Poppins"/>
              <a:cs typeface="Poppins"/>
            </a:rPr>
            <a:t>Introduction through the perfusion channels of </a:t>
          </a:r>
          <a:r>
            <a:rPr lang="en-US" sz="1400" b="1" i="0" dirty="0">
              <a:latin typeface="Poppins"/>
              <a:cs typeface="Poppins"/>
            </a:rPr>
            <a:t>TNF-</a:t>
          </a:r>
          <a:r>
            <a:rPr lang="it-IT" sz="1400" b="1" i="0" dirty="0">
              <a:latin typeface="Poppins"/>
              <a:cs typeface="Poppins"/>
            </a:rPr>
            <a:t>α</a:t>
          </a:r>
          <a:r>
            <a:rPr lang="en-US" sz="1400" b="0" i="0" dirty="0">
              <a:latin typeface="Poppins"/>
              <a:cs typeface="Poppins"/>
            </a:rPr>
            <a:t>, </a:t>
          </a:r>
          <a:r>
            <a:rPr lang="en-US" sz="1400" b="1" i="0" dirty="0">
              <a:latin typeface="Poppins"/>
              <a:cs typeface="Poppins"/>
            </a:rPr>
            <a:t>IL-1</a:t>
          </a:r>
          <a:r>
            <a:rPr lang="it-IT" sz="1400" b="1" i="0" dirty="0">
              <a:latin typeface="Poppins"/>
              <a:cs typeface="Poppins"/>
            </a:rPr>
            <a:t>β</a:t>
          </a:r>
          <a:r>
            <a:rPr lang="en-US" sz="1400" b="0" i="0" dirty="0">
              <a:latin typeface="Poppins"/>
              <a:cs typeface="Poppins"/>
            </a:rPr>
            <a:t> and </a:t>
          </a:r>
          <a:r>
            <a:rPr lang="en-US" sz="1400" b="1" i="0" dirty="0">
              <a:latin typeface="Poppins"/>
              <a:cs typeface="Poppins"/>
            </a:rPr>
            <a:t>CXCL12</a:t>
          </a:r>
          <a:r>
            <a:rPr lang="en-US" sz="1400" b="0" i="0" dirty="0">
              <a:latin typeface="Poppins"/>
              <a:cs typeface="Poppins"/>
            </a:rPr>
            <a:t> </a:t>
          </a:r>
          <a:r>
            <a:rPr lang="en-US" sz="1400" dirty="0">
              <a:latin typeface="Poppins"/>
              <a:cs typeface="Poppins"/>
            </a:rPr>
            <a:t>into the model</a:t>
          </a:r>
          <a:endParaRPr lang="it-IT" sz="1400" dirty="0">
            <a:latin typeface="Poppins"/>
            <a:cs typeface="Poppins"/>
          </a:endParaRPr>
        </a:p>
      </dgm:t>
    </dgm:pt>
    <dgm:pt modelId="{C1936354-FFA1-4D07-B7C3-D807C04A8E67}" type="parTrans" cxnId="{12684F9D-2902-4EDE-BC64-0F88EC7454DE}">
      <dgm:prSet/>
      <dgm:spPr/>
      <dgm:t>
        <a:bodyPr/>
        <a:lstStyle/>
        <a:p>
          <a:endParaRPr lang="it-IT"/>
        </a:p>
      </dgm:t>
    </dgm:pt>
    <dgm:pt modelId="{725D28D1-CC9C-43A5-8A33-205EF0A45C70}" type="sibTrans" cxnId="{12684F9D-2902-4EDE-BC64-0F88EC7454DE}">
      <dgm:prSet/>
      <dgm:spPr/>
      <dgm:t>
        <a:bodyPr/>
        <a:lstStyle/>
        <a:p>
          <a:endParaRPr lang="it-IT"/>
        </a:p>
      </dgm:t>
    </dgm:pt>
    <dgm:pt modelId="{93DD65EA-F10D-4DB4-B26E-C4922F552543}">
      <dgm:prSet custT="1"/>
      <dgm:spPr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i="0">
              <a:latin typeface="Poppins"/>
              <a:cs typeface="Poppins"/>
            </a:rPr>
            <a:t>These stimuli mimic MS-related BBB inflammation</a:t>
          </a:r>
          <a:endParaRPr lang="it-IT" sz="1400">
            <a:latin typeface="Poppins"/>
            <a:cs typeface="Poppins"/>
          </a:endParaRPr>
        </a:p>
      </dgm:t>
    </dgm:pt>
    <dgm:pt modelId="{E3B4D172-8805-4885-B6FF-B1651EDE29E2}" type="parTrans" cxnId="{06DCD9A0-E6EC-4FC6-96E2-49D8C8380042}">
      <dgm:prSet/>
      <dgm:spPr/>
      <dgm:t>
        <a:bodyPr/>
        <a:lstStyle/>
        <a:p>
          <a:endParaRPr lang="it-IT"/>
        </a:p>
      </dgm:t>
    </dgm:pt>
    <dgm:pt modelId="{B9BDEEA9-65C9-4689-AF3C-A4EEF5D3DA9C}" type="sibTrans" cxnId="{06DCD9A0-E6EC-4FC6-96E2-49D8C8380042}">
      <dgm:prSet/>
      <dgm:spPr/>
      <dgm:t>
        <a:bodyPr/>
        <a:lstStyle/>
        <a:p>
          <a:endParaRPr lang="it-IT"/>
        </a:p>
      </dgm:t>
    </dgm:pt>
    <dgm:pt modelId="{3FCEDD8E-202D-4B2C-8B8A-63995D4AB093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600" b="1" i="0">
              <a:solidFill>
                <a:schemeClr val="bg2">
                  <a:lumMod val="75000"/>
                  <a:lumOff val="25000"/>
                </a:schemeClr>
              </a:solidFill>
              <a:latin typeface="Poppins"/>
              <a:cs typeface="Poppins"/>
            </a:rPr>
            <a:t>Milestone 2.1</a:t>
          </a:r>
          <a:r>
            <a:rPr lang="en-US" sz="1600" b="0" i="0">
              <a:solidFill>
                <a:schemeClr val="bg2">
                  <a:lumMod val="75000"/>
                  <a:lumOff val="25000"/>
                </a:schemeClr>
              </a:solidFill>
              <a:latin typeface="Poppins"/>
              <a:cs typeface="Poppins"/>
            </a:rPr>
            <a:t> </a:t>
          </a:r>
          <a:endParaRPr lang="it-IT" sz="1600">
            <a:solidFill>
              <a:schemeClr val="bg2">
                <a:lumMod val="75000"/>
                <a:lumOff val="25000"/>
              </a:schemeClr>
            </a:solidFill>
            <a:latin typeface="Poppins"/>
            <a:cs typeface="Poppins"/>
          </a:endParaRPr>
        </a:p>
      </dgm:t>
    </dgm:pt>
    <dgm:pt modelId="{26F6A822-BF00-4A84-810B-441B732FF20E}" type="parTrans" cxnId="{23FA3178-E8DD-4034-B9EE-801F0C93BA61}">
      <dgm:prSet/>
      <dgm:spPr/>
      <dgm:t>
        <a:bodyPr/>
        <a:lstStyle/>
        <a:p>
          <a:endParaRPr lang="it-IT"/>
        </a:p>
      </dgm:t>
    </dgm:pt>
    <dgm:pt modelId="{53F64C18-FF72-4AF1-BF87-F26B7D0B035D}" type="sibTrans" cxnId="{23FA3178-E8DD-4034-B9EE-801F0C93BA61}">
      <dgm:prSet/>
      <dgm:spPr/>
      <dgm:t>
        <a:bodyPr/>
        <a:lstStyle/>
        <a:p>
          <a:endParaRPr lang="it-IT"/>
        </a:p>
      </dgm:t>
    </dgm:pt>
    <dgm:pt modelId="{9AE575F4-D234-46B8-8232-F45AD0A7D63E}">
      <dgm:prSet custT="1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rtl="0"/>
          <a:r>
            <a:rPr lang="en-US" sz="1200" b="0" i="0" dirty="0">
              <a:latin typeface="Poppins"/>
              <a:cs typeface="Poppins"/>
            </a:rPr>
            <a:t> </a:t>
          </a:r>
          <a:r>
            <a:rPr lang="en-US" sz="1400" b="0" i="0" dirty="0">
              <a:latin typeface="Poppins"/>
              <a:cs typeface="Poppins"/>
            </a:rPr>
            <a:t>≥75% </a:t>
          </a:r>
          <a:r>
            <a:rPr lang="en-US" sz="1400" b="1" i="0" dirty="0">
              <a:latin typeface="Poppins"/>
              <a:cs typeface="Poppins"/>
            </a:rPr>
            <a:t>TEER reduction </a:t>
          </a:r>
          <a:r>
            <a:rPr lang="en-US" sz="1400" b="0" i="0" dirty="0">
              <a:latin typeface="Poppins"/>
              <a:cs typeface="Poppins"/>
            </a:rPr>
            <a:t>from baseline</a:t>
          </a:r>
          <a:endParaRPr lang="it-IT" sz="1600" dirty="0">
            <a:latin typeface="Poppins"/>
            <a:cs typeface="Poppins"/>
          </a:endParaRPr>
        </a:p>
      </dgm:t>
    </dgm:pt>
    <dgm:pt modelId="{F7CAD7E0-81A4-41CA-9CCC-E45E3952BF89}" type="parTrans" cxnId="{CA672910-2134-48D7-A240-659001D9B6DD}">
      <dgm:prSet/>
      <dgm:spPr/>
      <dgm:t>
        <a:bodyPr/>
        <a:lstStyle/>
        <a:p>
          <a:endParaRPr lang="it-IT"/>
        </a:p>
      </dgm:t>
    </dgm:pt>
    <dgm:pt modelId="{7740C19F-C0C1-451C-BDC6-28CA4878F8CF}" type="sibTrans" cxnId="{CA672910-2134-48D7-A240-659001D9B6DD}">
      <dgm:prSet/>
      <dgm:spPr/>
      <dgm:t>
        <a:bodyPr/>
        <a:lstStyle/>
        <a:p>
          <a:endParaRPr lang="it-IT"/>
        </a:p>
      </dgm:t>
    </dgm:pt>
    <dgm:pt modelId="{CDAC6AB5-DE66-4136-BB78-2752C15720D9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800" b="1" i="0">
              <a:solidFill>
                <a:schemeClr val="bg2">
                  <a:lumMod val="85000"/>
                  <a:lumOff val="15000"/>
                </a:schemeClr>
              </a:solidFill>
              <a:latin typeface="Poppins"/>
              <a:cs typeface="Poppins"/>
            </a:rPr>
            <a:t>Task 2.2 Permeability Validation</a:t>
          </a:r>
          <a:r>
            <a:rPr lang="en-US" sz="1800" b="0" i="0">
              <a:solidFill>
                <a:schemeClr val="bg2">
                  <a:lumMod val="85000"/>
                  <a:lumOff val="15000"/>
                </a:schemeClr>
              </a:solidFill>
              <a:latin typeface="Poppins"/>
              <a:cs typeface="Poppins"/>
            </a:rPr>
            <a:t> </a:t>
          </a:r>
          <a:endParaRPr lang="it-IT" sz="1800">
            <a:solidFill>
              <a:schemeClr val="bg2">
                <a:lumMod val="85000"/>
                <a:lumOff val="15000"/>
              </a:schemeClr>
            </a:solidFill>
            <a:latin typeface="Poppins"/>
            <a:cs typeface="Poppins"/>
          </a:endParaRPr>
        </a:p>
      </dgm:t>
    </dgm:pt>
    <dgm:pt modelId="{3DBD8803-A9E9-4072-8373-FA8CE9EAD63E}" type="parTrans" cxnId="{CABAAC31-CE4A-410D-B993-93729516C1A0}">
      <dgm:prSet/>
      <dgm:spPr/>
      <dgm:t>
        <a:bodyPr/>
        <a:lstStyle/>
        <a:p>
          <a:endParaRPr lang="it-IT"/>
        </a:p>
      </dgm:t>
    </dgm:pt>
    <dgm:pt modelId="{355547A2-3BDD-4960-9F07-E8251E1DFC6C}" type="sibTrans" cxnId="{CABAAC31-CE4A-410D-B993-93729516C1A0}">
      <dgm:prSet/>
      <dgm:spPr/>
      <dgm:t>
        <a:bodyPr/>
        <a:lstStyle/>
        <a:p>
          <a:endParaRPr lang="it-IT"/>
        </a:p>
      </dgm:t>
    </dgm:pt>
    <dgm:pt modelId="{9788EBBB-1DED-4D40-AB62-97C8F0FBC386}">
      <dgm:prSet custT="1"/>
      <dgm:spPr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pPr rtl="0"/>
          <a:r>
            <a:rPr lang="en-US" sz="1400" b="0" i="0" dirty="0">
              <a:latin typeface="Poppins"/>
              <a:cs typeface="Poppins"/>
            </a:rPr>
            <a:t>Use of </a:t>
          </a:r>
          <a:r>
            <a:rPr lang="en-US" sz="1400" b="1" i="0" dirty="0">
              <a:latin typeface="Poppins"/>
              <a:cs typeface="Poppins"/>
            </a:rPr>
            <a:t>FITC–dextran</a:t>
          </a:r>
          <a:r>
            <a:rPr lang="en-US" sz="1400" b="0" i="0" dirty="0">
              <a:latin typeface="Poppins"/>
              <a:cs typeface="Poppins"/>
            </a:rPr>
            <a:t> tracers and </a:t>
          </a:r>
          <a:r>
            <a:rPr lang="en-US" sz="1400" b="1" i="0" dirty="0">
              <a:latin typeface="Poppins"/>
              <a:cs typeface="Poppins"/>
            </a:rPr>
            <a:t>immune cell migration</a:t>
          </a:r>
          <a:r>
            <a:rPr lang="en-US" sz="1400" b="0" i="0" dirty="0">
              <a:latin typeface="Poppins"/>
              <a:cs typeface="Poppins"/>
            </a:rPr>
            <a:t> assays (</a:t>
          </a:r>
          <a:r>
            <a:rPr lang="en-US" sz="1400" b="0" i="0" dirty="0" err="1">
              <a:latin typeface="Poppins"/>
              <a:cs typeface="Poppins"/>
            </a:rPr>
            <a:t>Jurkat</a:t>
          </a:r>
          <a:r>
            <a:rPr lang="en-US" sz="1400" b="0" i="0" dirty="0">
              <a:latin typeface="Poppins"/>
              <a:cs typeface="Poppins"/>
            </a:rPr>
            <a:t> CD8+ T-cells, Lymphoblastoid cell line)</a:t>
          </a:r>
          <a:endParaRPr lang="it-IT" sz="1400" dirty="0">
            <a:latin typeface="Poppins"/>
            <a:cs typeface="Poppins"/>
          </a:endParaRPr>
        </a:p>
      </dgm:t>
    </dgm:pt>
    <dgm:pt modelId="{331E8CD8-DCB8-4C11-8D80-E13069715E37}" type="parTrans" cxnId="{ACC7C0AA-23D3-4D86-8F5D-98853872E4FF}">
      <dgm:prSet/>
      <dgm:spPr/>
      <dgm:t>
        <a:bodyPr/>
        <a:lstStyle/>
        <a:p>
          <a:endParaRPr lang="it-IT"/>
        </a:p>
      </dgm:t>
    </dgm:pt>
    <dgm:pt modelId="{EC121163-09C2-4DA4-8741-77B6B6EB0F6C}" type="sibTrans" cxnId="{ACC7C0AA-23D3-4D86-8F5D-98853872E4FF}">
      <dgm:prSet/>
      <dgm:spPr/>
      <dgm:t>
        <a:bodyPr/>
        <a:lstStyle/>
        <a:p>
          <a:endParaRPr lang="it-IT"/>
        </a:p>
      </dgm:t>
    </dgm:pt>
    <dgm:pt modelId="{799A8B75-7A43-45B1-980D-E79D00E158F1}">
      <dgm:prSet custT="1"/>
      <dgm:spPr>
        <a:solidFill>
          <a:schemeClr val="accent6"/>
        </a:solidFill>
      </dgm:spPr>
      <dgm:t>
        <a:bodyPr/>
        <a:lstStyle/>
        <a:p>
          <a:r>
            <a:rPr lang="it-IT" sz="1600" b="1">
              <a:solidFill>
                <a:schemeClr val="bg2">
                  <a:lumMod val="85000"/>
                  <a:lumOff val="15000"/>
                </a:schemeClr>
              </a:solidFill>
              <a:latin typeface="Poppins"/>
              <a:cs typeface="Poppins"/>
            </a:rPr>
            <a:t>Deliverable D2.1</a:t>
          </a:r>
        </a:p>
      </dgm:t>
    </dgm:pt>
    <dgm:pt modelId="{83AC7B13-4797-4E23-8F21-BA98084EB018}" type="parTrans" cxnId="{E48050EF-039D-4998-A04F-CF9E52D9B259}">
      <dgm:prSet/>
      <dgm:spPr/>
      <dgm:t>
        <a:bodyPr/>
        <a:lstStyle/>
        <a:p>
          <a:endParaRPr lang="it-IT"/>
        </a:p>
      </dgm:t>
    </dgm:pt>
    <dgm:pt modelId="{61D23B31-343D-4241-A196-80ADD211AD00}" type="sibTrans" cxnId="{E48050EF-039D-4998-A04F-CF9E52D9B259}">
      <dgm:prSet/>
      <dgm:spPr/>
      <dgm:t>
        <a:bodyPr/>
        <a:lstStyle/>
        <a:p>
          <a:endParaRPr lang="it-IT"/>
        </a:p>
      </dgm:t>
    </dgm:pt>
    <dgm:pt modelId="{17E9DC91-DBD0-4464-AC07-D5CD6599C4D1}">
      <dgm:prSet custT="1"/>
      <dgm:spPr>
        <a:ln>
          <a:solidFill>
            <a:schemeClr val="accent6"/>
          </a:solidFill>
        </a:ln>
      </dgm:spPr>
      <dgm:t>
        <a:bodyPr/>
        <a:lstStyle/>
        <a:p>
          <a:r>
            <a:rPr lang="it-IT" sz="1400" b="0">
              <a:latin typeface="Poppins"/>
              <a:cs typeface="Poppins"/>
            </a:rPr>
            <a:t>Dose-</a:t>
          </a:r>
          <a:r>
            <a:rPr lang="it-IT" sz="1400" b="0" err="1">
              <a:latin typeface="Poppins"/>
              <a:cs typeface="Poppins"/>
            </a:rPr>
            <a:t>response</a:t>
          </a:r>
          <a:r>
            <a:rPr lang="it-IT" sz="1400" b="0">
              <a:latin typeface="Poppins"/>
              <a:cs typeface="Poppins"/>
            </a:rPr>
            <a:t> curve </a:t>
          </a:r>
          <a:r>
            <a:rPr lang="it-IT" sz="1400" b="0" err="1">
              <a:latin typeface="Poppins"/>
              <a:cs typeface="Poppins"/>
            </a:rPr>
            <a:t>protocol</a:t>
          </a:r>
          <a:r>
            <a:rPr lang="it-IT" sz="1400" b="0">
              <a:latin typeface="Poppins"/>
              <a:cs typeface="Poppins"/>
            </a:rPr>
            <a:t> for </a:t>
          </a:r>
          <a:r>
            <a:rPr lang="it-IT" sz="1400" b="0" err="1">
              <a:latin typeface="Poppins"/>
              <a:cs typeface="Poppins"/>
            </a:rPr>
            <a:t>inflammatory</a:t>
          </a:r>
          <a:r>
            <a:rPr lang="it-IT" sz="1400" b="0">
              <a:latin typeface="Poppins"/>
              <a:cs typeface="Poppins"/>
            </a:rPr>
            <a:t> </a:t>
          </a:r>
          <a:r>
            <a:rPr lang="it-IT" sz="1400" b="0" err="1">
              <a:latin typeface="Poppins"/>
              <a:cs typeface="Poppins"/>
            </a:rPr>
            <a:t>stimulation</a:t>
          </a:r>
          <a:endParaRPr lang="it-IT" sz="1400" b="0">
            <a:latin typeface="Poppins"/>
            <a:cs typeface="Poppins"/>
          </a:endParaRPr>
        </a:p>
      </dgm:t>
    </dgm:pt>
    <dgm:pt modelId="{F590A45A-DA24-4D45-9078-858CEC64E7C6}" type="parTrans" cxnId="{979CEEDD-3A6E-410D-9CDC-2992767342F3}">
      <dgm:prSet/>
      <dgm:spPr/>
      <dgm:t>
        <a:bodyPr/>
        <a:lstStyle/>
        <a:p>
          <a:endParaRPr lang="it-IT"/>
        </a:p>
      </dgm:t>
    </dgm:pt>
    <dgm:pt modelId="{923D847A-21D7-4D7B-B044-504DBD6720FE}" type="sibTrans" cxnId="{979CEEDD-3A6E-410D-9CDC-2992767342F3}">
      <dgm:prSet/>
      <dgm:spPr/>
      <dgm:t>
        <a:bodyPr/>
        <a:lstStyle/>
        <a:p>
          <a:endParaRPr lang="it-IT"/>
        </a:p>
      </dgm:t>
    </dgm:pt>
    <dgm:pt modelId="{C03C0D79-755E-4863-A9B9-A511BEBCF79F}">
      <dgm:prSet custT="1"/>
      <dgm:spPr>
        <a:solidFill>
          <a:schemeClr val="accent6"/>
        </a:solidFill>
      </dgm:spPr>
      <dgm:t>
        <a:bodyPr/>
        <a:lstStyle/>
        <a:p>
          <a:r>
            <a:rPr lang="it-IT" sz="1600" b="1">
              <a:solidFill>
                <a:schemeClr val="bg2">
                  <a:lumMod val="85000"/>
                  <a:lumOff val="15000"/>
                </a:schemeClr>
              </a:solidFill>
              <a:latin typeface="Poppins"/>
              <a:cs typeface="Poppins"/>
            </a:rPr>
            <a:t>Deliverable D2.2</a:t>
          </a:r>
        </a:p>
      </dgm:t>
    </dgm:pt>
    <dgm:pt modelId="{4A3E2D44-0CF6-455F-8D49-F8BF5698DD49}" type="parTrans" cxnId="{446F2D43-8ACC-4C0A-BCC1-9461F97894C4}">
      <dgm:prSet/>
      <dgm:spPr/>
      <dgm:t>
        <a:bodyPr/>
        <a:lstStyle/>
        <a:p>
          <a:endParaRPr lang="it-IT"/>
        </a:p>
      </dgm:t>
    </dgm:pt>
    <dgm:pt modelId="{2834C697-5B2A-44B4-A0CB-01BDF4C5EE26}" type="sibTrans" cxnId="{446F2D43-8ACC-4C0A-BCC1-9461F97894C4}">
      <dgm:prSet/>
      <dgm:spPr/>
      <dgm:t>
        <a:bodyPr/>
        <a:lstStyle/>
        <a:p>
          <a:endParaRPr lang="it-IT"/>
        </a:p>
      </dgm:t>
    </dgm:pt>
    <dgm:pt modelId="{2C49B124-38CD-4D49-BBB8-27F1D139D66A}">
      <dgm:prSet custT="1"/>
      <dgm:spPr>
        <a:ln>
          <a:solidFill>
            <a:schemeClr val="accent6"/>
          </a:solidFill>
        </a:ln>
      </dgm:spPr>
      <dgm:t>
        <a:bodyPr/>
        <a:lstStyle/>
        <a:p>
          <a:r>
            <a:rPr lang="it-IT" sz="1400" err="1">
              <a:latin typeface="Poppins"/>
              <a:cs typeface="Poppins"/>
            </a:rPr>
            <a:t>Validated</a:t>
          </a:r>
          <a:r>
            <a:rPr lang="it-IT" sz="1400">
              <a:latin typeface="Poppins"/>
              <a:cs typeface="Poppins"/>
            </a:rPr>
            <a:t> workflow for dual TEER/</a:t>
          </a:r>
          <a:r>
            <a:rPr lang="it-IT" sz="1400" err="1">
              <a:latin typeface="Poppins"/>
              <a:cs typeface="Poppins"/>
            </a:rPr>
            <a:t>tracer</a:t>
          </a:r>
          <a:r>
            <a:rPr lang="it-IT" sz="1400">
              <a:latin typeface="Poppins"/>
              <a:cs typeface="Poppins"/>
            </a:rPr>
            <a:t> </a:t>
          </a:r>
          <a:r>
            <a:rPr lang="it-IT" sz="1400" err="1">
              <a:latin typeface="Poppins"/>
              <a:cs typeface="Poppins"/>
            </a:rPr>
            <a:t>permeability</a:t>
          </a:r>
          <a:r>
            <a:rPr lang="it-IT" sz="1400">
              <a:latin typeface="Poppins"/>
              <a:cs typeface="Poppins"/>
            </a:rPr>
            <a:t> </a:t>
          </a:r>
          <a:r>
            <a:rPr lang="it-IT" sz="1400" err="1">
              <a:latin typeface="Poppins"/>
              <a:cs typeface="Poppins"/>
            </a:rPr>
            <a:t>quantification</a:t>
          </a:r>
          <a:endParaRPr lang="it-IT" sz="1400">
            <a:latin typeface="Poppins"/>
            <a:cs typeface="Poppins"/>
          </a:endParaRPr>
        </a:p>
      </dgm:t>
    </dgm:pt>
    <dgm:pt modelId="{EC9E0109-29E9-4D52-A18F-DE9242CCD6F9}" type="parTrans" cxnId="{65A5EB83-A847-41F8-9619-A468EA657570}">
      <dgm:prSet/>
      <dgm:spPr/>
      <dgm:t>
        <a:bodyPr/>
        <a:lstStyle/>
        <a:p>
          <a:endParaRPr lang="it-IT"/>
        </a:p>
      </dgm:t>
    </dgm:pt>
    <dgm:pt modelId="{4691B03C-2D62-4271-9096-DCFA79B2734B}" type="sibTrans" cxnId="{65A5EB83-A847-41F8-9619-A468EA657570}">
      <dgm:prSet/>
      <dgm:spPr/>
      <dgm:t>
        <a:bodyPr/>
        <a:lstStyle/>
        <a:p>
          <a:endParaRPr lang="it-IT"/>
        </a:p>
      </dgm:t>
    </dgm:pt>
    <dgm:pt modelId="{6FDDE016-2B66-4A64-9B5E-0869D5F81CAE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it-IT" sz="1600" b="1">
              <a:solidFill>
                <a:schemeClr val="bg2">
                  <a:lumMod val="75000"/>
                  <a:lumOff val="25000"/>
                </a:schemeClr>
              </a:solidFill>
              <a:latin typeface="Poppins"/>
              <a:cs typeface="Poppins"/>
            </a:rPr>
            <a:t>Milestone M2.2</a:t>
          </a:r>
        </a:p>
      </dgm:t>
    </dgm:pt>
    <dgm:pt modelId="{0E6B6125-67C3-4AB6-9834-0C6330C32190}" type="parTrans" cxnId="{C5FED99A-6A4A-486D-8780-D3F3C6617275}">
      <dgm:prSet/>
      <dgm:spPr/>
      <dgm:t>
        <a:bodyPr/>
        <a:lstStyle/>
        <a:p>
          <a:endParaRPr lang="it-IT"/>
        </a:p>
      </dgm:t>
    </dgm:pt>
    <dgm:pt modelId="{5E0F4B58-C28F-46A4-8890-BD96CC8B56FC}" type="sibTrans" cxnId="{C5FED99A-6A4A-486D-8780-D3F3C6617275}">
      <dgm:prSet/>
      <dgm:spPr/>
      <dgm:t>
        <a:bodyPr/>
        <a:lstStyle/>
        <a:p>
          <a:endParaRPr lang="it-IT"/>
        </a:p>
      </dgm:t>
    </dgm:pt>
    <dgm:pt modelId="{514CF200-7E0F-476A-8170-161BCF8F13E7}">
      <dgm:prSet custT="1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it-IT" sz="1400" dirty="0" err="1">
              <a:latin typeface="Poppins"/>
              <a:cs typeface="Poppins"/>
            </a:rPr>
            <a:t>Confirmed</a:t>
          </a:r>
          <a:r>
            <a:rPr lang="it-IT" sz="1400" dirty="0">
              <a:latin typeface="Poppins"/>
              <a:cs typeface="Poppins"/>
            </a:rPr>
            <a:t> TEER/</a:t>
          </a:r>
          <a:r>
            <a:rPr lang="it-IT" sz="1400" dirty="0" err="1">
              <a:latin typeface="Poppins"/>
              <a:cs typeface="Poppins"/>
            </a:rPr>
            <a:t>diffusion</a:t>
          </a:r>
          <a:r>
            <a:rPr lang="it-IT" sz="1400" dirty="0">
              <a:latin typeface="Poppins"/>
              <a:cs typeface="Poppins"/>
            </a:rPr>
            <a:t> </a:t>
          </a:r>
          <a:r>
            <a:rPr lang="it-IT" sz="1400" dirty="0" err="1">
              <a:latin typeface="Poppins"/>
              <a:cs typeface="Poppins"/>
            </a:rPr>
            <a:t>correlation</a:t>
          </a:r>
          <a:r>
            <a:rPr lang="it-IT" sz="1400" dirty="0">
              <a:latin typeface="Poppins"/>
              <a:cs typeface="Poppins"/>
            </a:rPr>
            <a:t> for </a:t>
          </a:r>
          <a:r>
            <a:rPr lang="it-IT" sz="1400" dirty="0" err="1">
              <a:latin typeface="Poppins"/>
              <a:cs typeface="Poppins"/>
            </a:rPr>
            <a:t>pathological</a:t>
          </a:r>
          <a:r>
            <a:rPr lang="it-IT" sz="1400" dirty="0">
              <a:latin typeface="Poppins"/>
              <a:cs typeface="Poppins"/>
            </a:rPr>
            <a:t> models</a:t>
          </a:r>
        </a:p>
      </dgm:t>
    </dgm:pt>
    <dgm:pt modelId="{FDD68C98-DCFD-401D-9A99-703C26129417}" type="parTrans" cxnId="{4EC897C2-17DE-4809-89C4-619E1A79F8B4}">
      <dgm:prSet/>
      <dgm:spPr/>
      <dgm:t>
        <a:bodyPr/>
        <a:lstStyle/>
        <a:p>
          <a:endParaRPr lang="it-IT"/>
        </a:p>
      </dgm:t>
    </dgm:pt>
    <dgm:pt modelId="{EF16A486-2DDD-4688-A369-A21061ED6F8E}" type="sibTrans" cxnId="{4EC897C2-17DE-4809-89C4-619E1A79F8B4}">
      <dgm:prSet/>
      <dgm:spPr/>
      <dgm:t>
        <a:bodyPr/>
        <a:lstStyle/>
        <a:p>
          <a:endParaRPr lang="it-IT"/>
        </a:p>
      </dgm:t>
    </dgm:pt>
    <dgm:pt modelId="{ADCCD249-B67D-45E6-A7DE-F94934D9FCAD}" type="pres">
      <dgm:prSet presAssocID="{62F00449-51C0-4913-8DE2-DD0B35C12344}" presName="linear" presStyleCnt="0">
        <dgm:presLayoutVars>
          <dgm:dir/>
          <dgm:animLvl val="lvl"/>
          <dgm:resizeHandles val="exact"/>
        </dgm:presLayoutVars>
      </dgm:prSet>
      <dgm:spPr/>
    </dgm:pt>
    <dgm:pt modelId="{104B4DD3-DF2A-4667-8992-70404F6E8008}" type="pres">
      <dgm:prSet presAssocID="{FEE37524-C5CA-4B63-AFE9-223F90650126}" presName="parentLin" presStyleCnt="0"/>
      <dgm:spPr/>
    </dgm:pt>
    <dgm:pt modelId="{32A2E96F-EBEB-4E8C-AA03-E8699FBAE9F8}" type="pres">
      <dgm:prSet presAssocID="{FEE37524-C5CA-4B63-AFE9-223F90650126}" presName="parentLeftMargin" presStyleLbl="node1" presStyleIdx="0" presStyleCnt="6"/>
      <dgm:spPr/>
    </dgm:pt>
    <dgm:pt modelId="{A1C977D6-7C28-41BC-B0EA-957942E10ABA}" type="pres">
      <dgm:prSet presAssocID="{FEE37524-C5CA-4B63-AFE9-223F90650126}" presName="parentText" presStyleLbl="node1" presStyleIdx="0" presStyleCnt="6" custScaleY="243902">
        <dgm:presLayoutVars>
          <dgm:chMax val="0"/>
          <dgm:bulletEnabled val="1"/>
        </dgm:presLayoutVars>
      </dgm:prSet>
      <dgm:spPr/>
    </dgm:pt>
    <dgm:pt modelId="{AEA181CE-26BB-4951-8F83-BB900053F1CB}" type="pres">
      <dgm:prSet presAssocID="{FEE37524-C5CA-4B63-AFE9-223F90650126}" presName="negativeSpace" presStyleCnt="0"/>
      <dgm:spPr/>
    </dgm:pt>
    <dgm:pt modelId="{929450F0-403E-4546-9E9D-CBA0AD0B72AE}" type="pres">
      <dgm:prSet presAssocID="{FEE37524-C5CA-4B63-AFE9-223F90650126}" presName="childText" presStyleLbl="conFgAcc1" presStyleIdx="0" presStyleCnt="6">
        <dgm:presLayoutVars>
          <dgm:bulletEnabled val="1"/>
        </dgm:presLayoutVars>
      </dgm:prSet>
      <dgm:spPr/>
    </dgm:pt>
    <dgm:pt modelId="{84F7F970-829A-4C36-AC26-C1BC3BD83175}" type="pres">
      <dgm:prSet presAssocID="{ACFC381F-7F5B-4F93-9816-39FCD99C6263}" presName="spaceBetweenRectangles" presStyleCnt="0"/>
      <dgm:spPr/>
    </dgm:pt>
    <dgm:pt modelId="{CC7B42AE-BF6A-4460-94A2-1C5B1FE5BE0E}" type="pres">
      <dgm:prSet presAssocID="{799A8B75-7A43-45B1-980D-E79D00E158F1}" presName="parentLin" presStyleCnt="0"/>
      <dgm:spPr/>
    </dgm:pt>
    <dgm:pt modelId="{7E8405C3-3735-4A29-B430-9C40CBBCC82A}" type="pres">
      <dgm:prSet presAssocID="{799A8B75-7A43-45B1-980D-E79D00E158F1}" presName="parentLeftMargin" presStyleLbl="node1" presStyleIdx="0" presStyleCnt="6"/>
      <dgm:spPr/>
    </dgm:pt>
    <dgm:pt modelId="{54DDA76E-88B7-426A-884B-526B9B517DD2}" type="pres">
      <dgm:prSet presAssocID="{799A8B75-7A43-45B1-980D-E79D00E158F1}" presName="parentText" presStyleLbl="node1" presStyleIdx="1" presStyleCnt="6" custScaleX="48683" custScaleY="170732" custLinFactX="4424" custLinFactNeighborX="100000" custLinFactNeighborY="-1652">
        <dgm:presLayoutVars>
          <dgm:chMax val="0"/>
          <dgm:bulletEnabled val="1"/>
        </dgm:presLayoutVars>
      </dgm:prSet>
      <dgm:spPr/>
    </dgm:pt>
    <dgm:pt modelId="{F045612D-543C-4EC5-B25A-1FAD4CB76AE3}" type="pres">
      <dgm:prSet presAssocID="{799A8B75-7A43-45B1-980D-E79D00E158F1}" presName="negativeSpace" presStyleCnt="0"/>
      <dgm:spPr/>
    </dgm:pt>
    <dgm:pt modelId="{252B636F-4D21-44F9-8557-AD7D376358DA}" type="pres">
      <dgm:prSet presAssocID="{799A8B75-7A43-45B1-980D-E79D00E158F1}" presName="childText" presStyleLbl="conFgAcc1" presStyleIdx="1" presStyleCnt="6" custScaleX="78380" custLinFactNeighborX="8096" custLinFactNeighborY="-9031">
        <dgm:presLayoutVars>
          <dgm:bulletEnabled val="1"/>
        </dgm:presLayoutVars>
      </dgm:prSet>
      <dgm:spPr/>
    </dgm:pt>
    <dgm:pt modelId="{5B604AAB-5B23-4060-91CD-42FB1486A80F}" type="pres">
      <dgm:prSet presAssocID="{61D23B31-343D-4241-A196-80ADD211AD00}" presName="spaceBetweenRectangles" presStyleCnt="0"/>
      <dgm:spPr/>
    </dgm:pt>
    <dgm:pt modelId="{17849498-9CAB-45DA-9ADB-EBEF2234B033}" type="pres">
      <dgm:prSet presAssocID="{3FCEDD8E-202D-4B2C-8B8A-63995D4AB093}" presName="parentLin" presStyleCnt="0"/>
      <dgm:spPr/>
    </dgm:pt>
    <dgm:pt modelId="{3654EED1-3466-4708-BCC4-2006DB7F6B42}" type="pres">
      <dgm:prSet presAssocID="{3FCEDD8E-202D-4B2C-8B8A-63995D4AB093}" presName="parentLeftMargin" presStyleLbl="node1" presStyleIdx="1" presStyleCnt="6"/>
      <dgm:spPr/>
    </dgm:pt>
    <dgm:pt modelId="{51E28D2A-C652-4E73-9145-87A0B44B7EE3}" type="pres">
      <dgm:prSet presAssocID="{3FCEDD8E-202D-4B2C-8B8A-63995D4AB093}" presName="parentText" presStyleLbl="node1" presStyleIdx="2" presStyleCnt="6" custScaleX="48683" custScaleY="170732" custLinFactX="4424" custLinFactNeighborX="100000" custLinFactNeighborY="-1652">
        <dgm:presLayoutVars>
          <dgm:chMax val="0"/>
          <dgm:bulletEnabled val="1"/>
        </dgm:presLayoutVars>
      </dgm:prSet>
      <dgm:spPr/>
    </dgm:pt>
    <dgm:pt modelId="{20FF24C9-D7DC-4A4C-9D62-7EA8502EA44C}" type="pres">
      <dgm:prSet presAssocID="{3FCEDD8E-202D-4B2C-8B8A-63995D4AB093}" presName="negativeSpace" presStyleCnt="0"/>
      <dgm:spPr/>
    </dgm:pt>
    <dgm:pt modelId="{3CE3D54B-86DA-4483-B080-1DF81A795416}" type="pres">
      <dgm:prSet presAssocID="{3FCEDD8E-202D-4B2C-8B8A-63995D4AB093}" presName="childText" presStyleLbl="conFgAcc1" presStyleIdx="2" presStyleCnt="6" custScaleX="78380" custLinFactNeighborX="8096" custLinFactNeighborY="-9031">
        <dgm:presLayoutVars>
          <dgm:bulletEnabled val="1"/>
        </dgm:presLayoutVars>
      </dgm:prSet>
      <dgm:spPr/>
    </dgm:pt>
    <dgm:pt modelId="{C65F5FCC-73FF-4888-A043-A61AF84AA750}" type="pres">
      <dgm:prSet presAssocID="{53F64C18-FF72-4AF1-BF87-F26B7D0B035D}" presName="spaceBetweenRectangles" presStyleCnt="0"/>
      <dgm:spPr/>
    </dgm:pt>
    <dgm:pt modelId="{206696E6-E5C9-4E49-A364-C81D69E2B906}" type="pres">
      <dgm:prSet presAssocID="{CDAC6AB5-DE66-4136-BB78-2752C15720D9}" presName="parentLin" presStyleCnt="0"/>
      <dgm:spPr/>
    </dgm:pt>
    <dgm:pt modelId="{188B4CD3-DCCC-4D93-B502-0C7A0F0A4185}" type="pres">
      <dgm:prSet presAssocID="{CDAC6AB5-DE66-4136-BB78-2752C15720D9}" presName="parentLeftMargin" presStyleLbl="node1" presStyleIdx="2" presStyleCnt="6"/>
      <dgm:spPr/>
    </dgm:pt>
    <dgm:pt modelId="{0F2C2068-E924-4447-8E6F-CB12DE229BB0}" type="pres">
      <dgm:prSet presAssocID="{CDAC6AB5-DE66-4136-BB78-2752C15720D9}" presName="parentText" presStyleLbl="node1" presStyleIdx="3" presStyleCnt="6" custScaleY="243902">
        <dgm:presLayoutVars>
          <dgm:chMax val="0"/>
          <dgm:bulletEnabled val="1"/>
        </dgm:presLayoutVars>
      </dgm:prSet>
      <dgm:spPr/>
    </dgm:pt>
    <dgm:pt modelId="{BA4A623A-7C9A-436D-BB65-D0A26155386F}" type="pres">
      <dgm:prSet presAssocID="{CDAC6AB5-DE66-4136-BB78-2752C15720D9}" presName="negativeSpace" presStyleCnt="0"/>
      <dgm:spPr/>
    </dgm:pt>
    <dgm:pt modelId="{C4AE1420-06A5-4C00-9BC0-E910A9C267E7}" type="pres">
      <dgm:prSet presAssocID="{CDAC6AB5-DE66-4136-BB78-2752C15720D9}" presName="childText" presStyleLbl="conFgAcc1" presStyleIdx="3" presStyleCnt="6">
        <dgm:presLayoutVars>
          <dgm:bulletEnabled val="1"/>
        </dgm:presLayoutVars>
      </dgm:prSet>
      <dgm:spPr/>
    </dgm:pt>
    <dgm:pt modelId="{7D1FD914-DD36-4CC3-B532-A7F4611DC00A}" type="pres">
      <dgm:prSet presAssocID="{355547A2-3BDD-4960-9F07-E8251E1DFC6C}" presName="spaceBetweenRectangles" presStyleCnt="0"/>
      <dgm:spPr/>
    </dgm:pt>
    <dgm:pt modelId="{C2833F1A-3226-4AA6-9AF4-1977CD2CF231}" type="pres">
      <dgm:prSet presAssocID="{C03C0D79-755E-4863-A9B9-A511BEBCF79F}" presName="parentLin" presStyleCnt="0"/>
      <dgm:spPr/>
    </dgm:pt>
    <dgm:pt modelId="{33696C39-2981-4601-B43E-14A361543B49}" type="pres">
      <dgm:prSet presAssocID="{C03C0D79-755E-4863-A9B9-A511BEBCF79F}" presName="parentLeftMargin" presStyleLbl="node1" presStyleIdx="3" presStyleCnt="6"/>
      <dgm:spPr/>
    </dgm:pt>
    <dgm:pt modelId="{1944BDB7-4A90-4FBE-B4FE-2B5580043D30}" type="pres">
      <dgm:prSet presAssocID="{C03C0D79-755E-4863-A9B9-A511BEBCF79F}" presName="parentText" presStyleLbl="node1" presStyleIdx="4" presStyleCnt="6" custScaleX="48683" custScaleY="170732" custLinFactX="4424" custLinFactNeighborX="100000" custLinFactNeighborY="-1652">
        <dgm:presLayoutVars>
          <dgm:chMax val="0"/>
          <dgm:bulletEnabled val="1"/>
        </dgm:presLayoutVars>
      </dgm:prSet>
      <dgm:spPr/>
    </dgm:pt>
    <dgm:pt modelId="{1C27EB6F-24DC-4120-BF94-23B3012DB69F}" type="pres">
      <dgm:prSet presAssocID="{C03C0D79-755E-4863-A9B9-A511BEBCF79F}" presName="negativeSpace" presStyleCnt="0"/>
      <dgm:spPr/>
    </dgm:pt>
    <dgm:pt modelId="{AB4D0D1F-3D1E-45A7-9AD5-A67B75A397F7}" type="pres">
      <dgm:prSet presAssocID="{C03C0D79-755E-4863-A9B9-A511BEBCF79F}" presName="childText" presStyleLbl="conFgAcc1" presStyleIdx="4" presStyleCnt="6" custScaleX="78380" custLinFactNeighborX="8096" custLinFactNeighborY="-9031">
        <dgm:presLayoutVars>
          <dgm:bulletEnabled val="1"/>
        </dgm:presLayoutVars>
      </dgm:prSet>
      <dgm:spPr/>
    </dgm:pt>
    <dgm:pt modelId="{59586684-B54D-402F-B5BB-C55CC19EB7EB}" type="pres">
      <dgm:prSet presAssocID="{2834C697-5B2A-44B4-A0CB-01BDF4C5EE26}" presName="spaceBetweenRectangles" presStyleCnt="0"/>
      <dgm:spPr/>
    </dgm:pt>
    <dgm:pt modelId="{2444F659-7D62-40D2-8258-457CF72F0CD5}" type="pres">
      <dgm:prSet presAssocID="{6FDDE016-2B66-4A64-9B5E-0869D5F81CAE}" presName="parentLin" presStyleCnt="0"/>
      <dgm:spPr/>
    </dgm:pt>
    <dgm:pt modelId="{FBBAC4E3-E46E-421A-A792-57B9398ABD87}" type="pres">
      <dgm:prSet presAssocID="{6FDDE016-2B66-4A64-9B5E-0869D5F81CAE}" presName="parentLeftMargin" presStyleLbl="node1" presStyleIdx="4" presStyleCnt="6"/>
      <dgm:spPr/>
    </dgm:pt>
    <dgm:pt modelId="{CEACB998-272B-4021-8A6A-1E779E93C2EF}" type="pres">
      <dgm:prSet presAssocID="{6FDDE016-2B66-4A64-9B5E-0869D5F81CAE}" presName="parentText" presStyleLbl="node1" presStyleIdx="5" presStyleCnt="6" custScaleX="48683" custScaleY="170732" custLinFactX="4424" custLinFactNeighborX="100000" custLinFactNeighborY="-1652">
        <dgm:presLayoutVars>
          <dgm:chMax val="0"/>
          <dgm:bulletEnabled val="1"/>
        </dgm:presLayoutVars>
      </dgm:prSet>
      <dgm:spPr/>
    </dgm:pt>
    <dgm:pt modelId="{20CAA9A7-106E-47FA-B8CC-53F0FFEB99C1}" type="pres">
      <dgm:prSet presAssocID="{6FDDE016-2B66-4A64-9B5E-0869D5F81CAE}" presName="negativeSpace" presStyleCnt="0"/>
      <dgm:spPr/>
    </dgm:pt>
    <dgm:pt modelId="{4AE2F272-9414-451A-B1E6-EAF970353587}" type="pres">
      <dgm:prSet presAssocID="{6FDDE016-2B66-4A64-9B5E-0869D5F81CAE}" presName="childText" presStyleLbl="conFgAcc1" presStyleIdx="5" presStyleCnt="6" custScaleX="78380" custLinFactNeighborX="8096" custLinFactNeighborY="-3304">
        <dgm:presLayoutVars>
          <dgm:bulletEnabled val="1"/>
        </dgm:presLayoutVars>
      </dgm:prSet>
      <dgm:spPr/>
    </dgm:pt>
  </dgm:ptLst>
  <dgm:cxnLst>
    <dgm:cxn modelId="{5D2EF306-7A12-41EF-9B97-16DA4A7AC532}" srcId="{62F00449-51C0-4913-8DE2-DD0B35C12344}" destId="{FEE37524-C5CA-4B63-AFE9-223F90650126}" srcOrd="0" destOrd="0" parTransId="{98931E6A-405E-489D-A179-69165D068475}" sibTransId="{ACFC381F-7F5B-4F93-9816-39FCD99C6263}"/>
    <dgm:cxn modelId="{64C08F0B-B6FA-4C5C-84C8-E818347822E3}" type="presOf" srcId="{514CF200-7E0F-476A-8170-161BCF8F13E7}" destId="{4AE2F272-9414-451A-B1E6-EAF970353587}" srcOrd="0" destOrd="0" presId="urn:microsoft.com/office/officeart/2005/8/layout/list1"/>
    <dgm:cxn modelId="{AD453B0F-CF8F-4B98-9548-0FACC78ED913}" type="presOf" srcId="{3FCEDD8E-202D-4B2C-8B8A-63995D4AB093}" destId="{51E28D2A-C652-4E73-9145-87A0B44B7EE3}" srcOrd="1" destOrd="0" presId="urn:microsoft.com/office/officeart/2005/8/layout/list1"/>
    <dgm:cxn modelId="{CA672910-2134-48D7-A240-659001D9B6DD}" srcId="{3FCEDD8E-202D-4B2C-8B8A-63995D4AB093}" destId="{9AE575F4-D234-46B8-8232-F45AD0A7D63E}" srcOrd="0" destOrd="0" parTransId="{F7CAD7E0-81A4-41CA-9CCC-E45E3952BF89}" sibTransId="{7740C19F-C0C1-451C-BDC6-28CA4878F8CF}"/>
    <dgm:cxn modelId="{8042C211-F08B-46F9-AFFA-2DAF9F89EB96}" type="presOf" srcId="{6FDDE016-2B66-4A64-9B5E-0869D5F81CAE}" destId="{CEACB998-272B-4021-8A6A-1E779E93C2EF}" srcOrd="1" destOrd="0" presId="urn:microsoft.com/office/officeart/2005/8/layout/list1"/>
    <dgm:cxn modelId="{4DBDF91F-540A-4EE0-A281-5A0414AD2CA7}" type="presOf" srcId="{93DD65EA-F10D-4DB4-B26E-C4922F552543}" destId="{929450F0-403E-4546-9E9D-CBA0AD0B72AE}" srcOrd="0" destOrd="1" presId="urn:microsoft.com/office/officeart/2005/8/layout/list1"/>
    <dgm:cxn modelId="{5655B524-FE58-4A53-9D62-FF92E4F7D358}" type="presOf" srcId="{6FDDE016-2B66-4A64-9B5E-0869D5F81CAE}" destId="{FBBAC4E3-E46E-421A-A792-57B9398ABD87}" srcOrd="0" destOrd="0" presId="urn:microsoft.com/office/officeart/2005/8/layout/list1"/>
    <dgm:cxn modelId="{937AF427-4C25-4CA2-A206-970DC436FE1A}" type="presOf" srcId="{2C49B124-38CD-4D49-BBB8-27F1D139D66A}" destId="{AB4D0D1F-3D1E-45A7-9AD5-A67B75A397F7}" srcOrd="0" destOrd="0" presId="urn:microsoft.com/office/officeart/2005/8/layout/list1"/>
    <dgm:cxn modelId="{CABAAC31-CE4A-410D-B993-93729516C1A0}" srcId="{62F00449-51C0-4913-8DE2-DD0B35C12344}" destId="{CDAC6AB5-DE66-4136-BB78-2752C15720D9}" srcOrd="3" destOrd="0" parTransId="{3DBD8803-A9E9-4072-8373-FA8CE9EAD63E}" sibTransId="{355547A2-3BDD-4960-9F07-E8251E1DFC6C}"/>
    <dgm:cxn modelId="{9EA69F3F-BCFB-4CC5-AA41-F35F74BAA304}" type="presOf" srcId="{C03C0D79-755E-4863-A9B9-A511BEBCF79F}" destId="{1944BDB7-4A90-4FBE-B4FE-2B5580043D30}" srcOrd="1" destOrd="0" presId="urn:microsoft.com/office/officeart/2005/8/layout/list1"/>
    <dgm:cxn modelId="{446F2D43-8ACC-4C0A-BCC1-9461F97894C4}" srcId="{62F00449-51C0-4913-8DE2-DD0B35C12344}" destId="{C03C0D79-755E-4863-A9B9-A511BEBCF79F}" srcOrd="4" destOrd="0" parTransId="{4A3E2D44-0CF6-455F-8D49-F8BF5698DD49}" sibTransId="{2834C697-5B2A-44B4-A0CB-01BDF4C5EE26}"/>
    <dgm:cxn modelId="{4AD3B247-9A8E-4E6D-8C96-422ABCD8A728}" type="presOf" srcId="{CDAC6AB5-DE66-4136-BB78-2752C15720D9}" destId="{188B4CD3-DCCC-4D93-B502-0C7A0F0A4185}" srcOrd="0" destOrd="0" presId="urn:microsoft.com/office/officeart/2005/8/layout/list1"/>
    <dgm:cxn modelId="{23FA3178-E8DD-4034-B9EE-801F0C93BA61}" srcId="{62F00449-51C0-4913-8DE2-DD0B35C12344}" destId="{3FCEDD8E-202D-4B2C-8B8A-63995D4AB093}" srcOrd="2" destOrd="0" parTransId="{26F6A822-BF00-4A84-810B-441B732FF20E}" sibTransId="{53F64C18-FF72-4AF1-BF87-F26B7D0B035D}"/>
    <dgm:cxn modelId="{65A5EB83-A847-41F8-9619-A468EA657570}" srcId="{C03C0D79-755E-4863-A9B9-A511BEBCF79F}" destId="{2C49B124-38CD-4D49-BBB8-27F1D139D66A}" srcOrd="0" destOrd="0" parTransId="{EC9E0109-29E9-4D52-A18F-DE9242CCD6F9}" sibTransId="{4691B03C-2D62-4271-9096-DCFA79B2734B}"/>
    <dgm:cxn modelId="{E7F1498A-9696-45AE-98A9-A2FD1CEE1D70}" type="presOf" srcId="{FEE37524-C5CA-4B63-AFE9-223F90650126}" destId="{32A2E96F-EBEB-4E8C-AA03-E8699FBAE9F8}" srcOrd="0" destOrd="0" presId="urn:microsoft.com/office/officeart/2005/8/layout/list1"/>
    <dgm:cxn modelId="{C74E408C-DBD1-4BD4-9B78-07413A1DC969}" type="presOf" srcId="{17E9DC91-DBD0-4464-AC07-D5CD6599C4D1}" destId="{252B636F-4D21-44F9-8557-AD7D376358DA}" srcOrd="0" destOrd="0" presId="urn:microsoft.com/office/officeart/2005/8/layout/list1"/>
    <dgm:cxn modelId="{F54DB28E-E2C8-4D11-A19B-69E36F4F115F}" type="presOf" srcId="{9AE575F4-D234-46B8-8232-F45AD0A7D63E}" destId="{3CE3D54B-86DA-4483-B080-1DF81A795416}" srcOrd="0" destOrd="0" presId="urn:microsoft.com/office/officeart/2005/8/layout/list1"/>
    <dgm:cxn modelId="{C5FED99A-6A4A-486D-8780-D3F3C6617275}" srcId="{62F00449-51C0-4913-8DE2-DD0B35C12344}" destId="{6FDDE016-2B66-4A64-9B5E-0869D5F81CAE}" srcOrd="5" destOrd="0" parTransId="{0E6B6125-67C3-4AB6-9834-0C6330C32190}" sibTransId="{5E0F4B58-C28F-46A4-8890-BD96CC8B56FC}"/>
    <dgm:cxn modelId="{12684F9D-2902-4EDE-BC64-0F88EC7454DE}" srcId="{FEE37524-C5CA-4B63-AFE9-223F90650126}" destId="{7DC6180E-DDE1-48C8-9384-29006CE07390}" srcOrd="0" destOrd="0" parTransId="{C1936354-FFA1-4D07-B7C3-D807C04A8E67}" sibTransId="{725D28D1-CC9C-43A5-8A33-205EF0A45C70}"/>
    <dgm:cxn modelId="{06DCD9A0-E6EC-4FC6-96E2-49D8C8380042}" srcId="{FEE37524-C5CA-4B63-AFE9-223F90650126}" destId="{93DD65EA-F10D-4DB4-B26E-C4922F552543}" srcOrd="1" destOrd="0" parTransId="{E3B4D172-8805-4885-B6FF-B1651EDE29E2}" sibTransId="{B9BDEEA9-65C9-4689-AF3C-A4EEF5D3DA9C}"/>
    <dgm:cxn modelId="{81F254A8-DF57-4CF2-BDBE-B6B2ACAC04DA}" type="presOf" srcId="{799A8B75-7A43-45B1-980D-E79D00E158F1}" destId="{7E8405C3-3735-4A29-B430-9C40CBBCC82A}" srcOrd="0" destOrd="0" presId="urn:microsoft.com/office/officeart/2005/8/layout/list1"/>
    <dgm:cxn modelId="{ACC7C0AA-23D3-4D86-8F5D-98853872E4FF}" srcId="{CDAC6AB5-DE66-4136-BB78-2752C15720D9}" destId="{9788EBBB-1DED-4D40-AB62-97C8F0FBC386}" srcOrd="0" destOrd="0" parTransId="{331E8CD8-DCB8-4C11-8D80-E13069715E37}" sibTransId="{EC121163-09C2-4DA4-8741-77B6B6EB0F6C}"/>
    <dgm:cxn modelId="{A23047AB-9236-4B2B-A057-52A70C12B4C9}" type="presOf" srcId="{9788EBBB-1DED-4D40-AB62-97C8F0FBC386}" destId="{C4AE1420-06A5-4C00-9BC0-E910A9C267E7}" srcOrd="0" destOrd="0" presId="urn:microsoft.com/office/officeart/2005/8/layout/list1"/>
    <dgm:cxn modelId="{940DCBB2-8E51-448E-870D-8A270E2AFAF3}" type="presOf" srcId="{62F00449-51C0-4913-8DE2-DD0B35C12344}" destId="{ADCCD249-B67D-45E6-A7DE-F94934D9FCAD}" srcOrd="0" destOrd="0" presId="urn:microsoft.com/office/officeart/2005/8/layout/list1"/>
    <dgm:cxn modelId="{DCCADDB5-BD36-4C0E-94F4-7FEAE9A037ED}" type="presOf" srcId="{3FCEDD8E-202D-4B2C-8B8A-63995D4AB093}" destId="{3654EED1-3466-4708-BCC4-2006DB7F6B42}" srcOrd="0" destOrd="0" presId="urn:microsoft.com/office/officeart/2005/8/layout/list1"/>
    <dgm:cxn modelId="{4EC897C2-17DE-4809-89C4-619E1A79F8B4}" srcId="{6FDDE016-2B66-4A64-9B5E-0869D5F81CAE}" destId="{514CF200-7E0F-476A-8170-161BCF8F13E7}" srcOrd="0" destOrd="0" parTransId="{FDD68C98-DCFD-401D-9A99-703C26129417}" sibTransId="{EF16A486-2DDD-4688-A369-A21061ED6F8E}"/>
    <dgm:cxn modelId="{B177F4C6-E36D-4D27-A4FC-4F5DCD238215}" type="presOf" srcId="{FEE37524-C5CA-4B63-AFE9-223F90650126}" destId="{A1C977D6-7C28-41BC-B0EA-957942E10ABA}" srcOrd="1" destOrd="0" presId="urn:microsoft.com/office/officeart/2005/8/layout/list1"/>
    <dgm:cxn modelId="{7B0548CD-F153-49DE-A5B6-6E52141B0EB4}" type="presOf" srcId="{CDAC6AB5-DE66-4136-BB78-2752C15720D9}" destId="{0F2C2068-E924-4447-8E6F-CB12DE229BB0}" srcOrd="1" destOrd="0" presId="urn:microsoft.com/office/officeart/2005/8/layout/list1"/>
    <dgm:cxn modelId="{7B2622D1-2CDC-46B4-A832-6F3C297CC1B7}" type="presOf" srcId="{799A8B75-7A43-45B1-980D-E79D00E158F1}" destId="{54DDA76E-88B7-426A-884B-526B9B517DD2}" srcOrd="1" destOrd="0" presId="urn:microsoft.com/office/officeart/2005/8/layout/list1"/>
    <dgm:cxn modelId="{979CEEDD-3A6E-410D-9CDC-2992767342F3}" srcId="{799A8B75-7A43-45B1-980D-E79D00E158F1}" destId="{17E9DC91-DBD0-4464-AC07-D5CD6599C4D1}" srcOrd="0" destOrd="0" parTransId="{F590A45A-DA24-4D45-9078-858CEC64E7C6}" sibTransId="{923D847A-21D7-4D7B-B044-504DBD6720FE}"/>
    <dgm:cxn modelId="{D88136EA-B818-4A4D-B9C8-1B2DF0C6A848}" type="presOf" srcId="{C03C0D79-755E-4863-A9B9-A511BEBCF79F}" destId="{33696C39-2981-4601-B43E-14A361543B49}" srcOrd="0" destOrd="0" presId="urn:microsoft.com/office/officeart/2005/8/layout/list1"/>
    <dgm:cxn modelId="{E48050EF-039D-4998-A04F-CF9E52D9B259}" srcId="{62F00449-51C0-4913-8DE2-DD0B35C12344}" destId="{799A8B75-7A43-45B1-980D-E79D00E158F1}" srcOrd="1" destOrd="0" parTransId="{83AC7B13-4797-4E23-8F21-BA98084EB018}" sibTransId="{61D23B31-343D-4241-A196-80ADD211AD00}"/>
    <dgm:cxn modelId="{F708A9F6-A017-49CC-A18E-341846AA811B}" type="presOf" srcId="{7DC6180E-DDE1-48C8-9384-29006CE07390}" destId="{929450F0-403E-4546-9E9D-CBA0AD0B72AE}" srcOrd="0" destOrd="0" presId="urn:microsoft.com/office/officeart/2005/8/layout/list1"/>
    <dgm:cxn modelId="{65D47609-9E9B-46E9-9C14-733AC675CA62}" type="presParOf" srcId="{ADCCD249-B67D-45E6-A7DE-F94934D9FCAD}" destId="{104B4DD3-DF2A-4667-8992-70404F6E8008}" srcOrd="0" destOrd="0" presId="urn:microsoft.com/office/officeart/2005/8/layout/list1"/>
    <dgm:cxn modelId="{0B534824-D977-4FC0-B3D9-0125E6D56CE5}" type="presParOf" srcId="{104B4DD3-DF2A-4667-8992-70404F6E8008}" destId="{32A2E96F-EBEB-4E8C-AA03-E8699FBAE9F8}" srcOrd="0" destOrd="0" presId="urn:microsoft.com/office/officeart/2005/8/layout/list1"/>
    <dgm:cxn modelId="{3761BD69-F3A4-4809-A783-AB7A5F07AF99}" type="presParOf" srcId="{104B4DD3-DF2A-4667-8992-70404F6E8008}" destId="{A1C977D6-7C28-41BC-B0EA-957942E10ABA}" srcOrd="1" destOrd="0" presId="urn:microsoft.com/office/officeart/2005/8/layout/list1"/>
    <dgm:cxn modelId="{105F465F-E3B3-404D-B931-E61FD5A95285}" type="presParOf" srcId="{ADCCD249-B67D-45E6-A7DE-F94934D9FCAD}" destId="{AEA181CE-26BB-4951-8F83-BB900053F1CB}" srcOrd="1" destOrd="0" presId="urn:microsoft.com/office/officeart/2005/8/layout/list1"/>
    <dgm:cxn modelId="{EA03B2C2-4EB2-47F6-BC62-17367B1CCE15}" type="presParOf" srcId="{ADCCD249-B67D-45E6-A7DE-F94934D9FCAD}" destId="{929450F0-403E-4546-9E9D-CBA0AD0B72AE}" srcOrd="2" destOrd="0" presId="urn:microsoft.com/office/officeart/2005/8/layout/list1"/>
    <dgm:cxn modelId="{8DDB1D00-154B-43AE-B29B-DABB29DE2E45}" type="presParOf" srcId="{ADCCD249-B67D-45E6-A7DE-F94934D9FCAD}" destId="{84F7F970-829A-4C36-AC26-C1BC3BD83175}" srcOrd="3" destOrd="0" presId="urn:microsoft.com/office/officeart/2005/8/layout/list1"/>
    <dgm:cxn modelId="{520A0760-0DC4-4D80-BDB0-326E76D50A81}" type="presParOf" srcId="{ADCCD249-B67D-45E6-A7DE-F94934D9FCAD}" destId="{CC7B42AE-BF6A-4460-94A2-1C5B1FE5BE0E}" srcOrd="4" destOrd="0" presId="urn:microsoft.com/office/officeart/2005/8/layout/list1"/>
    <dgm:cxn modelId="{B61998F5-6B49-440D-B55E-D29DE182E862}" type="presParOf" srcId="{CC7B42AE-BF6A-4460-94A2-1C5B1FE5BE0E}" destId="{7E8405C3-3735-4A29-B430-9C40CBBCC82A}" srcOrd="0" destOrd="0" presId="urn:microsoft.com/office/officeart/2005/8/layout/list1"/>
    <dgm:cxn modelId="{5184CFA8-BE60-4225-B959-622DB56E5806}" type="presParOf" srcId="{CC7B42AE-BF6A-4460-94A2-1C5B1FE5BE0E}" destId="{54DDA76E-88B7-426A-884B-526B9B517DD2}" srcOrd="1" destOrd="0" presId="urn:microsoft.com/office/officeart/2005/8/layout/list1"/>
    <dgm:cxn modelId="{55FC71AF-ABB7-49FB-B969-9FAFA5208841}" type="presParOf" srcId="{ADCCD249-B67D-45E6-A7DE-F94934D9FCAD}" destId="{F045612D-543C-4EC5-B25A-1FAD4CB76AE3}" srcOrd="5" destOrd="0" presId="urn:microsoft.com/office/officeart/2005/8/layout/list1"/>
    <dgm:cxn modelId="{0A17ADF0-1CCE-483C-806B-E87B8692A195}" type="presParOf" srcId="{ADCCD249-B67D-45E6-A7DE-F94934D9FCAD}" destId="{252B636F-4D21-44F9-8557-AD7D376358DA}" srcOrd="6" destOrd="0" presId="urn:microsoft.com/office/officeart/2005/8/layout/list1"/>
    <dgm:cxn modelId="{C3D847BE-418B-41B2-9127-7039BFBE8F97}" type="presParOf" srcId="{ADCCD249-B67D-45E6-A7DE-F94934D9FCAD}" destId="{5B604AAB-5B23-4060-91CD-42FB1486A80F}" srcOrd="7" destOrd="0" presId="urn:microsoft.com/office/officeart/2005/8/layout/list1"/>
    <dgm:cxn modelId="{3DE4081B-9515-43E4-BC49-FA1730AF67C6}" type="presParOf" srcId="{ADCCD249-B67D-45E6-A7DE-F94934D9FCAD}" destId="{17849498-9CAB-45DA-9ADB-EBEF2234B033}" srcOrd="8" destOrd="0" presId="urn:microsoft.com/office/officeart/2005/8/layout/list1"/>
    <dgm:cxn modelId="{0EF4B2EC-64B4-4FA0-84D3-1DF696747D85}" type="presParOf" srcId="{17849498-9CAB-45DA-9ADB-EBEF2234B033}" destId="{3654EED1-3466-4708-BCC4-2006DB7F6B42}" srcOrd="0" destOrd="0" presId="urn:microsoft.com/office/officeart/2005/8/layout/list1"/>
    <dgm:cxn modelId="{A160F90C-AD73-4029-B68F-386146DDAA86}" type="presParOf" srcId="{17849498-9CAB-45DA-9ADB-EBEF2234B033}" destId="{51E28D2A-C652-4E73-9145-87A0B44B7EE3}" srcOrd="1" destOrd="0" presId="urn:microsoft.com/office/officeart/2005/8/layout/list1"/>
    <dgm:cxn modelId="{4E711E3F-4F20-4646-9984-75A7766A13FA}" type="presParOf" srcId="{ADCCD249-B67D-45E6-A7DE-F94934D9FCAD}" destId="{20FF24C9-D7DC-4A4C-9D62-7EA8502EA44C}" srcOrd="9" destOrd="0" presId="urn:microsoft.com/office/officeart/2005/8/layout/list1"/>
    <dgm:cxn modelId="{F4485D6C-1E50-4648-A00E-86010D25517E}" type="presParOf" srcId="{ADCCD249-B67D-45E6-A7DE-F94934D9FCAD}" destId="{3CE3D54B-86DA-4483-B080-1DF81A795416}" srcOrd="10" destOrd="0" presId="urn:microsoft.com/office/officeart/2005/8/layout/list1"/>
    <dgm:cxn modelId="{4E357A64-273F-403D-90A3-ED872BC22D34}" type="presParOf" srcId="{ADCCD249-B67D-45E6-A7DE-F94934D9FCAD}" destId="{C65F5FCC-73FF-4888-A043-A61AF84AA750}" srcOrd="11" destOrd="0" presId="urn:microsoft.com/office/officeart/2005/8/layout/list1"/>
    <dgm:cxn modelId="{91122C12-7DBD-4554-AC81-286616FE9EEF}" type="presParOf" srcId="{ADCCD249-B67D-45E6-A7DE-F94934D9FCAD}" destId="{206696E6-E5C9-4E49-A364-C81D69E2B906}" srcOrd="12" destOrd="0" presId="urn:microsoft.com/office/officeart/2005/8/layout/list1"/>
    <dgm:cxn modelId="{3196C370-B54E-47F9-BFB6-46439DBDBF7F}" type="presParOf" srcId="{206696E6-E5C9-4E49-A364-C81D69E2B906}" destId="{188B4CD3-DCCC-4D93-B502-0C7A0F0A4185}" srcOrd="0" destOrd="0" presId="urn:microsoft.com/office/officeart/2005/8/layout/list1"/>
    <dgm:cxn modelId="{14A3A7C4-CA41-45CB-A2F9-9E37D2783BBD}" type="presParOf" srcId="{206696E6-E5C9-4E49-A364-C81D69E2B906}" destId="{0F2C2068-E924-4447-8E6F-CB12DE229BB0}" srcOrd="1" destOrd="0" presId="urn:microsoft.com/office/officeart/2005/8/layout/list1"/>
    <dgm:cxn modelId="{BA98B2FE-E1D5-43B3-9642-D86A5F9F533D}" type="presParOf" srcId="{ADCCD249-B67D-45E6-A7DE-F94934D9FCAD}" destId="{BA4A623A-7C9A-436D-BB65-D0A26155386F}" srcOrd="13" destOrd="0" presId="urn:microsoft.com/office/officeart/2005/8/layout/list1"/>
    <dgm:cxn modelId="{23E25614-F74A-4D44-9D18-8E8A34D8B674}" type="presParOf" srcId="{ADCCD249-B67D-45E6-A7DE-F94934D9FCAD}" destId="{C4AE1420-06A5-4C00-9BC0-E910A9C267E7}" srcOrd="14" destOrd="0" presId="urn:microsoft.com/office/officeart/2005/8/layout/list1"/>
    <dgm:cxn modelId="{203AB069-65FB-4E36-8E4C-2DA878B142ED}" type="presParOf" srcId="{ADCCD249-B67D-45E6-A7DE-F94934D9FCAD}" destId="{7D1FD914-DD36-4CC3-B532-A7F4611DC00A}" srcOrd="15" destOrd="0" presId="urn:microsoft.com/office/officeart/2005/8/layout/list1"/>
    <dgm:cxn modelId="{0EF25E9F-0CBE-4691-BF85-2D018C2F51D6}" type="presParOf" srcId="{ADCCD249-B67D-45E6-A7DE-F94934D9FCAD}" destId="{C2833F1A-3226-4AA6-9AF4-1977CD2CF231}" srcOrd="16" destOrd="0" presId="urn:microsoft.com/office/officeart/2005/8/layout/list1"/>
    <dgm:cxn modelId="{6B1B859F-A670-4CA8-BED2-1E048D6F7DD3}" type="presParOf" srcId="{C2833F1A-3226-4AA6-9AF4-1977CD2CF231}" destId="{33696C39-2981-4601-B43E-14A361543B49}" srcOrd="0" destOrd="0" presId="urn:microsoft.com/office/officeart/2005/8/layout/list1"/>
    <dgm:cxn modelId="{92B33696-96AC-4264-9B98-E98B8D29E1BB}" type="presParOf" srcId="{C2833F1A-3226-4AA6-9AF4-1977CD2CF231}" destId="{1944BDB7-4A90-4FBE-B4FE-2B5580043D30}" srcOrd="1" destOrd="0" presId="urn:microsoft.com/office/officeart/2005/8/layout/list1"/>
    <dgm:cxn modelId="{3D1FA965-1707-4577-B358-671642BD87CE}" type="presParOf" srcId="{ADCCD249-B67D-45E6-A7DE-F94934D9FCAD}" destId="{1C27EB6F-24DC-4120-BF94-23B3012DB69F}" srcOrd="17" destOrd="0" presId="urn:microsoft.com/office/officeart/2005/8/layout/list1"/>
    <dgm:cxn modelId="{A9C18E8B-E463-4167-886A-43537A69AA16}" type="presParOf" srcId="{ADCCD249-B67D-45E6-A7DE-F94934D9FCAD}" destId="{AB4D0D1F-3D1E-45A7-9AD5-A67B75A397F7}" srcOrd="18" destOrd="0" presId="urn:microsoft.com/office/officeart/2005/8/layout/list1"/>
    <dgm:cxn modelId="{E10E3DB0-8D0E-466F-A219-2618A4A24C69}" type="presParOf" srcId="{ADCCD249-B67D-45E6-A7DE-F94934D9FCAD}" destId="{59586684-B54D-402F-B5BB-C55CC19EB7EB}" srcOrd="19" destOrd="0" presId="urn:microsoft.com/office/officeart/2005/8/layout/list1"/>
    <dgm:cxn modelId="{F49CAF79-0CB4-4C0D-9024-F47E1FAD887A}" type="presParOf" srcId="{ADCCD249-B67D-45E6-A7DE-F94934D9FCAD}" destId="{2444F659-7D62-40D2-8258-457CF72F0CD5}" srcOrd="20" destOrd="0" presId="urn:microsoft.com/office/officeart/2005/8/layout/list1"/>
    <dgm:cxn modelId="{FED7A3C1-3FA6-46E3-9245-7A32989C30DB}" type="presParOf" srcId="{2444F659-7D62-40D2-8258-457CF72F0CD5}" destId="{FBBAC4E3-E46E-421A-A792-57B9398ABD87}" srcOrd="0" destOrd="0" presId="urn:microsoft.com/office/officeart/2005/8/layout/list1"/>
    <dgm:cxn modelId="{D179D02B-90D6-4901-B90D-CB2C7A55107F}" type="presParOf" srcId="{2444F659-7D62-40D2-8258-457CF72F0CD5}" destId="{CEACB998-272B-4021-8A6A-1E779E93C2EF}" srcOrd="1" destOrd="0" presId="urn:microsoft.com/office/officeart/2005/8/layout/list1"/>
    <dgm:cxn modelId="{C90E0B74-564C-4BF1-914C-95BFF8E3D81C}" type="presParOf" srcId="{ADCCD249-B67D-45E6-A7DE-F94934D9FCAD}" destId="{20CAA9A7-106E-47FA-B8CC-53F0FFEB99C1}" srcOrd="21" destOrd="0" presId="urn:microsoft.com/office/officeart/2005/8/layout/list1"/>
    <dgm:cxn modelId="{6F9C78D3-84E7-49BD-8F78-B0544C16D8FA}" type="presParOf" srcId="{ADCCD249-B67D-45E6-A7DE-F94934D9FCAD}" destId="{4AE2F272-9414-451A-B1E6-EAF970353587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BDD2B-5195-452D-923B-3A7B942FB3D0}">
      <dsp:nvSpPr>
        <dsp:cNvPr id="0" name=""/>
        <dsp:cNvSpPr/>
      </dsp:nvSpPr>
      <dsp:spPr>
        <a:xfrm>
          <a:off x="164173" y="567501"/>
          <a:ext cx="2490049" cy="1477120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8CCC77-5EBB-4D9C-A4BC-A41F14631804}">
      <dsp:nvSpPr>
        <dsp:cNvPr id="0" name=""/>
        <dsp:cNvSpPr/>
      </dsp:nvSpPr>
      <dsp:spPr>
        <a:xfrm>
          <a:off x="339718" y="702204"/>
          <a:ext cx="2519649" cy="1458224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>
              <a:lumMod val="90000"/>
              <a:lumOff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baseline="0" dirty="0">
              <a:solidFill>
                <a:schemeClr val="tx1"/>
              </a:solidFill>
              <a:latin typeface="Poppins"/>
              <a:cs typeface="Poppins"/>
            </a:rPr>
            <a:t>BBB: selective barrier</a:t>
          </a:r>
          <a:r>
            <a:rPr lang="en-US" sz="1400" kern="1200" baseline="0" dirty="0">
              <a:solidFill>
                <a:schemeClr val="tx1"/>
              </a:solidFill>
              <a:latin typeface="Poppins"/>
              <a:cs typeface="Poppins"/>
            </a:rPr>
            <a:t> regulating the passage of substances between blood and central nervous system</a:t>
          </a:r>
          <a:endParaRPr lang="it-IT" sz="1400" kern="1200" baseline="0" dirty="0">
            <a:solidFill>
              <a:schemeClr val="tx1"/>
            </a:solidFill>
          </a:endParaRPr>
        </a:p>
      </dsp:txBody>
      <dsp:txXfrm>
        <a:off x="382428" y="744914"/>
        <a:ext cx="2434229" cy="1372804"/>
      </dsp:txXfrm>
    </dsp:sp>
    <dsp:sp modelId="{DE56BA8A-A7D3-4743-A29B-F884DE881C74}">
      <dsp:nvSpPr>
        <dsp:cNvPr id="0" name=""/>
        <dsp:cNvSpPr/>
      </dsp:nvSpPr>
      <dsp:spPr>
        <a:xfrm rot="21587941">
          <a:off x="3026361" y="1049499"/>
          <a:ext cx="614651" cy="568080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500" kern="1200"/>
        </a:p>
      </dsp:txBody>
      <dsp:txXfrm>
        <a:off x="3026362" y="1163414"/>
        <a:ext cx="444227" cy="340848"/>
      </dsp:txXfrm>
    </dsp:sp>
    <dsp:sp modelId="{A23008BF-F860-4A1D-9FA4-FBF2EC535395}">
      <dsp:nvSpPr>
        <dsp:cNvPr id="0" name=""/>
        <dsp:cNvSpPr/>
      </dsp:nvSpPr>
      <dsp:spPr>
        <a:xfrm>
          <a:off x="3742024" y="556757"/>
          <a:ext cx="2506988" cy="1473449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B01CB2-5F58-412B-9527-7BA5E8DC48C6}">
      <dsp:nvSpPr>
        <dsp:cNvPr id="0" name=""/>
        <dsp:cNvSpPr/>
      </dsp:nvSpPr>
      <dsp:spPr>
        <a:xfrm>
          <a:off x="3900109" y="680021"/>
          <a:ext cx="2574443" cy="1474941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>
              <a:lumMod val="90000"/>
              <a:lumOff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baseline="0" dirty="0">
              <a:solidFill>
                <a:schemeClr val="tx1"/>
              </a:solidFill>
              <a:latin typeface="Poppins"/>
              <a:cs typeface="Poppins"/>
            </a:rPr>
            <a:t>Endothelial cells</a:t>
          </a:r>
          <a:r>
            <a:rPr lang="en-US" sz="1400" kern="1200" baseline="0" dirty="0">
              <a:solidFill>
                <a:schemeClr val="tx1"/>
              </a:solidFill>
              <a:latin typeface="Poppins"/>
              <a:cs typeface="Poppins"/>
            </a:rPr>
            <a:t> with tight junctions, </a:t>
          </a:r>
          <a:r>
            <a:rPr lang="en-US" sz="1400" b="1" kern="1200" baseline="0" dirty="0">
              <a:solidFill>
                <a:schemeClr val="tx1"/>
              </a:solidFill>
              <a:latin typeface="Poppins"/>
              <a:cs typeface="Poppins"/>
            </a:rPr>
            <a:t>astrocytes</a:t>
          </a:r>
          <a:r>
            <a:rPr lang="en-US" sz="1400" kern="1200" baseline="0" dirty="0">
              <a:solidFill>
                <a:schemeClr val="tx1"/>
              </a:solidFill>
              <a:latin typeface="Poppins"/>
              <a:cs typeface="Poppins"/>
            </a:rPr>
            <a:t>, </a:t>
          </a:r>
          <a:br>
            <a:rPr lang="en-US" sz="1400" kern="1200" baseline="0" dirty="0">
              <a:solidFill>
                <a:schemeClr val="tx1"/>
              </a:solidFill>
              <a:latin typeface="Poppins"/>
              <a:cs typeface="Poppins"/>
            </a:rPr>
          </a:br>
          <a:r>
            <a:rPr lang="en-US" sz="1400" kern="1200" baseline="0" dirty="0">
              <a:solidFill>
                <a:schemeClr val="tx1"/>
              </a:solidFill>
              <a:latin typeface="Poppins"/>
              <a:cs typeface="Poppins"/>
            </a:rPr>
            <a:t>and </a:t>
          </a:r>
          <a:r>
            <a:rPr lang="en-US" sz="1400" b="1" kern="1200" baseline="0" dirty="0">
              <a:solidFill>
                <a:schemeClr val="tx1"/>
              </a:solidFill>
              <a:latin typeface="Poppins"/>
              <a:cs typeface="Poppins"/>
            </a:rPr>
            <a:t>pericytes</a:t>
          </a:r>
          <a:endParaRPr lang="en-US" sz="1400" b="0" kern="1200" baseline="0" dirty="0">
            <a:solidFill>
              <a:schemeClr val="tx1"/>
            </a:solidFill>
            <a:latin typeface="Poppins"/>
            <a:cs typeface="Poppins"/>
          </a:endParaRPr>
        </a:p>
      </dsp:txBody>
      <dsp:txXfrm>
        <a:off x="3943309" y="723221"/>
        <a:ext cx="2488043" cy="138854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C23D0F-0BEA-4D3D-8968-ABD316DE4EA2}">
      <dsp:nvSpPr>
        <dsp:cNvPr id="0" name=""/>
        <dsp:cNvSpPr/>
      </dsp:nvSpPr>
      <dsp:spPr>
        <a:xfrm>
          <a:off x="1199587" y="308239"/>
          <a:ext cx="4652787" cy="2248142"/>
        </a:xfrm>
        <a:prstGeom prst="roundRect">
          <a:avLst/>
        </a:prstGeom>
        <a:solidFill>
          <a:srgbClr val="D2BEEC"/>
        </a:solidFill>
        <a:ln w="25400" cap="flat" cmpd="sng" algn="ctr">
          <a:solidFill>
            <a:srgbClr val="D2BEEC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Poppins" panose="00000500000000000000" pitchFamily="2" charset="0"/>
              <a:cs typeface="Poppins" panose="00000500000000000000" pitchFamily="2" charset="0"/>
            </a:rPr>
            <a:t>Deliverable D3.1:</a:t>
          </a:r>
          <a:r>
            <a:rPr lang="en-US" sz="1400" kern="1200" dirty="0">
              <a:latin typeface="Poppins" panose="00000500000000000000" pitchFamily="2" charset="0"/>
              <a:cs typeface="Poppins" panose="00000500000000000000" pitchFamily="2" charset="0"/>
            </a:rPr>
            <a:t> Dose-optimization protocol for therapeutic rescue</a:t>
          </a:r>
        </a:p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Poppins" panose="00000500000000000000" pitchFamily="2" charset="0"/>
              <a:cs typeface="Poppins" panose="00000500000000000000" pitchFamily="2" charset="0"/>
            </a:rPr>
            <a:t>Milestone M3.1:</a:t>
          </a:r>
          <a:r>
            <a:rPr lang="en-US" sz="1400" kern="1200" dirty="0">
              <a:latin typeface="Poppins" panose="00000500000000000000" pitchFamily="2" charset="0"/>
              <a:cs typeface="Poppins" panose="00000500000000000000" pitchFamily="2" charset="0"/>
            </a:rPr>
            <a:t> Demonstrated TEER recovery ≥ 70% of baseline following treatment</a:t>
          </a:r>
          <a:endParaRPr lang="it-IT" sz="14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2362784" y="645460"/>
        <a:ext cx="2702740" cy="1573700"/>
      </dsp:txXfrm>
    </dsp:sp>
    <dsp:sp modelId="{D6F20088-8F7E-4A09-807C-F900CE7ECDB3}">
      <dsp:nvSpPr>
        <dsp:cNvPr id="0" name=""/>
        <dsp:cNvSpPr/>
      </dsp:nvSpPr>
      <dsp:spPr>
        <a:xfrm>
          <a:off x="5" y="227405"/>
          <a:ext cx="2326393" cy="2326393"/>
        </a:xfrm>
        <a:prstGeom prst="ellipse">
          <a:avLst/>
        </a:prstGeom>
        <a:solidFill>
          <a:srgbClr val="9365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Poppins" panose="00000500000000000000" pitchFamily="2" charset="0"/>
              <a:cs typeface="Poppins" panose="00000500000000000000" pitchFamily="2" charset="0"/>
            </a:rPr>
            <a:t>Task 3.1: </a:t>
          </a:r>
          <a:r>
            <a:rPr lang="en-US" sz="1400" kern="1200">
              <a:latin typeface="Poppins" panose="00000500000000000000" pitchFamily="2" charset="0"/>
              <a:cs typeface="Poppins" panose="00000500000000000000" pitchFamily="2" charset="0"/>
            </a:rPr>
            <a:t>Administration of Fingolimod and Retinoic Acid, alone and in combination</a:t>
          </a:r>
          <a:endParaRPr lang="en-US" sz="1400" b="1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340697" y="568097"/>
        <a:ext cx="1645009" cy="1645009"/>
      </dsp:txXfrm>
    </dsp:sp>
    <dsp:sp modelId="{11967D7F-E62F-4219-96A8-C9A37B2A4DCF}">
      <dsp:nvSpPr>
        <dsp:cNvPr id="0" name=""/>
        <dsp:cNvSpPr/>
      </dsp:nvSpPr>
      <dsp:spPr>
        <a:xfrm>
          <a:off x="1223270" y="2768095"/>
          <a:ext cx="4652787" cy="1902233"/>
        </a:xfrm>
        <a:prstGeom prst="roundRect">
          <a:avLst/>
        </a:prstGeom>
        <a:solidFill>
          <a:srgbClr val="D2BEEC">
            <a:alpha val="90000"/>
          </a:srgbClr>
        </a:solidFill>
        <a:ln w="25400" cap="flat" cmpd="sng" algn="ctr">
          <a:solidFill>
            <a:srgbClr val="D2BEEC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Poppins" panose="00000500000000000000" pitchFamily="2" charset="0"/>
              <a:cs typeface="Poppins" panose="00000500000000000000" pitchFamily="2" charset="0"/>
            </a:rPr>
            <a:t>Deliverable D3.2:</a:t>
          </a:r>
          <a:r>
            <a:rPr lang="en-US" sz="1400" kern="1200">
              <a:latin typeface="Poppins" panose="00000500000000000000" pitchFamily="2" charset="0"/>
              <a:cs typeface="Poppins" panose="00000500000000000000" pitchFamily="2" charset="0"/>
            </a:rPr>
            <a:t> Functional recovery dataset</a:t>
          </a:r>
        </a:p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Poppins" panose="00000500000000000000" pitchFamily="2" charset="0"/>
              <a:cs typeface="Poppins" panose="00000500000000000000" pitchFamily="2" charset="0"/>
            </a:rPr>
            <a:t>Milestone M3.2:</a:t>
          </a:r>
          <a:r>
            <a:rPr lang="en-US" sz="1400" kern="1200">
              <a:latin typeface="Poppins" panose="00000500000000000000" pitchFamily="2" charset="0"/>
              <a:cs typeface="Poppins" panose="00000500000000000000" pitchFamily="2" charset="0"/>
            </a:rPr>
            <a:t> Recovery of structural and functional parameters </a:t>
          </a:r>
          <a:endParaRPr lang="it-IT" sz="14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2386467" y="3053430"/>
        <a:ext cx="2823808" cy="1331563"/>
      </dsp:txXfrm>
    </dsp:sp>
    <dsp:sp modelId="{7368EECD-75DE-411C-9FC7-3FB9037E8259}">
      <dsp:nvSpPr>
        <dsp:cNvPr id="0" name=""/>
        <dsp:cNvSpPr/>
      </dsp:nvSpPr>
      <dsp:spPr>
        <a:xfrm>
          <a:off x="19687" y="2602583"/>
          <a:ext cx="2326393" cy="2326393"/>
        </a:xfrm>
        <a:prstGeom prst="ellipse">
          <a:avLst/>
        </a:prstGeom>
        <a:solidFill>
          <a:srgbClr val="9365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Poppins" panose="00000500000000000000" pitchFamily="2" charset="0"/>
              <a:cs typeface="Poppins" panose="00000500000000000000" pitchFamily="2" charset="0"/>
            </a:rPr>
            <a:t>Task 3.2:</a:t>
          </a:r>
          <a:r>
            <a:rPr lang="en-US" sz="1400" kern="1200">
              <a:latin typeface="Poppins" panose="00000500000000000000" pitchFamily="2" charset="0"/>
              <a:cs typeface="Poppins" panose="00000500000000000000" pitchFamily="2" charset="0"/>
            </a:rPr>
            <a:t> Evaluation of Functional Recovery</a:t>
          </a:r>
          <a:endParaRPr lang="it-IT" sz="14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360379" y="2943275"/>
        <a:ext cx="1645009" cy="164500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A3F25-F0F2-40AA-B57B-A08A0133B418}">
      <dsp:nvSpPr>
        <dsp:cNvPr id="0" name=""/>
        <dsp:cNvSpPr/>
      </dsp:nvSpPr>
      <dsp:spPr>
        <a:xfrm>
          <a:off x="1436360" y="733691"/>
          <a:ext cx="2691286" cy="1795087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4">
              <a:lumMod val="7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itchFamily="2" charset="2"/>
            <a:buNone/>
          </a:pPr>
          <a:r>
            <a:rPr lang="en-US" sz="1600" kern="1200" dirty="0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New candidate drug, to be tested under the same conditions</a:t>
          </a:r>
          <a:r>
            <a:rPr lang="en-US" sz="1600" kern="1200" dirty="0">
              <a:solidFill>
                <a:schemeClr val="tx1"/>
              </a:solidFill>
              <a:latin typeface="Poppins"/>
              <a:cs typeface="Poppins"/>
            </a:rPr>
            <a:t> as the established compounds</a:t>
          </a:r>
          <a:endParaRPr lang="it-IT" sz="1600" kern="1200" dirty="0">
            <a:solidFill>
              <a:schemeClr val="tx1"/>
            </a:solidFill>
            <a:latin typeface="Poppins"/>
            <a:cs typeface="Poppins"/>
          </a:endParaRPr>
        </a:p>
      </dsp:txBody>
      <dsp:txXfrm>
        <a:off x="1866966" y="733691"/>
        <a:ext cx="2260680" cy="1795087"/>
      </dsp:txXfrm>
    </dsp:sp>
    <dsp:sp modelId="{204EE092-3DC5-4EF8-8123-3F7BB9EB3371}">
      <dsp:nvSpPr>
        <dsp:cNvPr id="0" name=""/>
        <dsp:cNvSpPr/>
      </dsp:nvSpPr>
      <dsp:spPr>
        <a:xfrm>
          <a:off x="435501" y="0"/>
          <a:ext cx="1452092" cy="1426417"/>
        </a:xfrm>
        <a:prstGeom prst="ellipse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accent4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itchFamily="2" charset="2"/>
            <a:buNone/>
          </a:pPr>
          <a:r>
            <a:rPr lang="en-US" sz="1800" b="1" kern="1200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Imatinib</a:t>
          </a:r>
          <a:endParaRPr lang="it-IT" sz="1800" kern="1200">
            <a:solidFill>
              <a:schemeClr val="tx1"/>
            </a:solidFill>
            <a:latin typeface="Poppins"/>
            <a:cs typeface="Poppins"/>
          </a:endParaRPr>
        </a:p>
      </dsp:txBody>
      <dsp:txXfrm>
        <a:off x="648155" y="208894"/>
        <a:ext cx="1026784" cy="100862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5C89BA-7B1B-4E1D-BFAF-F99D945D023B}">
      <dsp:nvSpPr>
        <dsp:cNvPr id="0" name=""/>
        <dsp:cNvSpPr/>
      </dsp:nvSpPr>
      <dsp:spPr>
        <a:xfrm>
          <a:off x="1985936" y="500"/>
          <a:ext cx="2987767" cy="995898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None/>
          </a:pPr>
          <a:r>
            <a:rPr lang="en-US" sz="1500" b="0" kern="1200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Imatinib efficacy comparison</a:t>
          </a:r>
          <a:r>
            <a:rPr lang="en-US" sz="1500" kern="1200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 with Fingolimod/Retinoic Acid</a:t>
          </a:r>
          <a:endParaRPr lang="it-IT" sz="1500" kern="1200">
            <a:solidFill>
              <a:schemeClr val="tx1"/>
            </a:solidFill>
            <a:latin typeface="Poppins"/>
            <a:cs typeface="Poppins"/>
          </a:endParaRPr>
        </a:p>
      </dsp:txBody>
      <dsp:txXfrm>
        <a:off x="2015105" y="29669"/>
        <a:ext cx="2929429" cy="937560"/>
      </dsp:txXfrm>
    </dsp:sp>
    <dsp:sp modelId="{B1FB6485-2D5B-46A3-91CE-1D4BEDBD9880}">
      <dsp:nvSpPr>
        <dsp:cNvPr id="0" name=""/>
        <dsp:cNvSpPr/>
      </dsp:nvSpPr>
      <dsp:spPr>
        <a:xfrm>
          <a:off x="2284713" y="996399"/>
          <a:ext cx="328040" cy="10510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1022"/>
              </a:lnTo>
              <a:lnTo>
                <a:pt x="328040" y="1051022"/>
              </a:lnTo>
            </a:path>
          </a:pathLst>
        </a:custGeom>
        <a:noFill/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792B90-00B0-4C33-98F6-41175BBAC19C}">
      <dsp:nvSpPr>
        <dsp:cNvPr id="0" name=""/>
        <dsp:cNvSpPr/>
      </dsp:nvSpPr>
      <dsp:spPr>
        <a:xfrm>
          <a:off x="2612754" y="1388777"/>
          <a:ext cx="2856311" cy="13172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Poppins" panose="00000500000000000000" pitchFamily="2" charset="0"/>
              <a:cs typeface="Poppins" panose="00000500000000000000" pitchFamily="2" charset="0"/>
            </a:rPr>
            <a:t>Comparative dataset on permeability modulating effects of Imatinib vs. standard drugs</a:t>
          </a:r>
        </a:p>
      </dsp:txBody>
      <dsp:txXfrm>
        <a:off x="2651336" y="1427359"/>
        <a:ext cx="2779147" cy="1240124"/>
      </dsp:txXfrm>
    </dsp:sp>
    <dsp:sp modelId="{A47B1F8E-998B-49BC-9841-108D58B65877}">
      <dsp:nvSpPr>
        <dsp:cNvPr id="0" name=""/>
        <dsp:cNvSpPr/>
      </dsp:nvSpPr>
      <dsp:spPr>
        <a:xfrm>
          <a:off x="2284713" y="996399"/>
          <a:ext cx="304800" cy="27279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7952"/>
              </a:lnTo>
              <a:lnTo>
                <a:pt x="304800" y="2727952"/>
              </a:lnTo>
            </a:path>
          </a:pathLst>
        </a:custGeom>
        <a:noFill/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689F40-BF65-48D7-A2C5-F4DC6C89C8AB}">
      <dsp:nvSpPr>
        <dsp:cNvPr id="0" name=""/>
        <dsp:cNvSpPr/>
      </dsp:nvSpPr>
      <dsp:spPr>
        <a:xfrm>
          <a:off x="2589514" y="3019270"/>
          <a:ext cx="2902790" cy="1410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Poppins" panose="00000500000000000000" pitchFamily="2" charset="0"/>
              <a:cs typeface="Poppins" panose="00000500000000000000" pitchFamily="2" charset="0"/>
            </a:rPr>
            <a:t>Statistically significant difference in permeability (p&lt;0.05) between Imatinib and control</a:t>
          </a:r>
          <a:endParaRPr lang="en-US" sz="1400" kern="1200">
            <a:solidFill>
              <a:srgbClr val="000000"/>
            </a:solidFill>
            <a:effectLst/>
            <a:latin typeface="Poppins" panose="00000500000000000000" pitchFamily="2" charset="0"/>
            <a:ea typeface="Times New Roman" panose="02020603050405020304" pitchFamily="18" charset="0"/>
            <a:cs typeface="Poppins" panose="00000500000000000000" pitchFamily="2" charset="0"/>
          </a:endParaRPr>
        </a:p>
      </dsp:txBody>
      <dsp:txXfrm>
        <a:off x="2630816" y="3060572"/>
        <a:ext cx="2820186" cy="132755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5C89BA-7B1B-4E1D-BFAF-F99D945D023B}">
      <dsp:nvSpPr>
        <dsp:cNvPr id="0" name=""/>
        <dsp:cNvSpPr/>
      </dsp:nvSpPr>
      <dsp:spPr>
        <a:xfrm>
          <a:off x="1985936" y="500"/>
          <a:ext cx="2987767" cy="995898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None/>
          </a:pPr>
          <a:r>
            <a:rPr lang="en-US" sz="1500" b="0" kern="1200">
              <a:solidFill>
                <a:schemeClr val="tx1"/>
              </a:solidFill>
              <a:effectLst/>
              <a:latin typeface="Poppins"/>
              <a:cs typeface="Poppins"/>
            </a:rPr>
            <a:t>Statistical</a:t>
          </a:r>
          <a:r>
            <a:rPr lang="en-US" sz="1500" kern="1200">
              <a:solidFill>
                <a:schemeClr val="tx1"/>
              </a:solidFill>
              <a:latin typeface="Poppins"/>
              <a:cs typeface="Poppins"/>
            </a:rPr>
            <a:t> modelling, final reporting</a:t>
          </a:r>
          <a:endParaRPr lang="it-IT" sz="1500" kern="1200">
            <a:solidFill>
              <a:schemeClr val="tx1"/>
            </a:solidFill>
          </a:endParaRPr>
        </a:p>
      </dsp:txBody>
      <dsp:txXfrm>
        <a:off x="2015105" y="29669"/>
        <a:ext cx="2929429" cy="937560"/>
      </dsp:txXfrm>
    </dsp:sp>
    <dsp:sp modelId="{B1FB6485-2D5B-46A3-91CE-1D4BEDBD9880}">
      <dsp:nvSpPr>
        <dsp:cNvPr id="0" name=""/>
        <dsp:cNvSpPr/>
      </dsp:nvSpPr>
      <dsp:spPr>
        <a:xfrm>
          <a:off x="2284713" y="996399"/>
          <a:ext cx="298776" cy="1011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1185"/>
              </a:lnTo>
              <a:lnTo>
                <a:pt x="298776" y="1011185"/>
              </a:lnTo>
            </a:path>
          </a:pathLst>
        </a:custGeom>
        <a:noFill/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792B90-00B0-4C33-98F6-41175BBAC19C}">
      <dsp:nvSpPr>
        <dsp:cNvPr id="0" name=""/>
        <dsp:cNvSpPr/>
      </dsp:nvSpPr>
      <dsp:spPr>
        <a:xfrm>
          <a:off x="2583490" y="1348940"/>
          <a:ext cx="2856311" cy="13172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Poppins" panose="00000500000000000000" pitchFamily="2" charset="0"/>
              <a:cs typeface="Poppins" panose="00000500000000000000" pitchFamily="2" charset="0"/>
            </a:rPr>
            <a:t>Peer-review suitable manuscript</a:t>
          </a:r>
        </a:p>
      </dsp:txBody>
      <dsp:txXfrm>
        <a:off x="2622072" y="1387522"/>
        <a:ext cx="2779147" cy="1240124"/>
      </dsp:txXfrm>
    </dsp:sp>
    <dsp:sp modelId="{A47B1F8E-998B-49BC-9841-108D58B65877}">
      <dsp:nvSpPr>
        <dsp:cNvPr id="0" name=""/>
        <dsp:cNvSpPr/>
      </dsp:nvSpPr>
      <dsp:spPr>
        <a:xfrm>
          <a:off x="2284713" y="996399"/>
          <a:ext cx="298776" cy="27274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7451"/>
              </a:lnTo>
              <a:lnTo>
                <a:pt x="298776" y="2727451"/>
              </a:lnTo>
            </a:path>
          </a:pathLst>
        </a:custGeom>
        <a:noFill/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689F40-BF65-48D7-A2C5-F4DC6C89C8AB}">
      <dsp:nvSpPr>
        <dsp:cNvPr id="0" name=""/>
        <dsp:cNvSpPr/>
      </dsp:nvSpPr>
      <dsp:spPr>
        <a:xfrm>
          <a:off x="2583490" y="3018769"/>
          <a:ext cx="2902790" cy="1410162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4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Final model</a:t>
          </a:r>
          <a:r>
            <a:rPr lang="en-US" sz="1400" kern="1200">
              <a:solidFill>
                <a:schemeClr val="tx1"/>
              </a:solidFill>
              <a:effectLst/>
              <a:latin typeface="Poppins" panose="00000500000000000000" pitchFamily="2" charset="0"/>
              <a:ea typeface="Times New Roman" panose="02020603050405020304" pitchFamily="18" charset="0"/>
              <a:cs typeface="Poppins" panose="00000500000000000000" pitchFamily="2" charset="0"/>
            </a:rPr>
            <a:t> robustness validation, report data choice</a:t>
          </a:r>
        </a:p>
      </dsp:txBody>
      <dsp:txXfrm>
        <a:off x="2624792" y="3060071"/>
        <a:ext cx="2820186" cy="132755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9AB402-3013-452F-ABAF-2EAEB5154588}">
      <dsp:nvSpPr>
        <dsp:cNvPr id="0" name=""/>
        <dsp:cNvSpPr/>
      </dsp:nvSpPr>
      <dsp:spPr>
        <a:xfrm>
          <a:off x="-6025574" y="-921994"/>
          <a:ext cx="7173024" cy="7173024"/>
        </a:xfrm>
        <a:prstGeom prst="blockArc">
          <a:avLst>
            <a:gd name="adj1" fmla="val 18900000"/>
            <a:gd name="adj2" fmla="val 2700000"/>
            <a:gd name="adj3" fmla="val 301"/>
          </a:avLst>
        </a:prstGeom>
        <a:noFill/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60AD6B-254C-4577-848B-5CCB62933B43}">
      <dsp:nvSpPr>
        <dsp:cNvPr id="0" name=""/>
        <dsp:cNvSpPr/>
      </dsp:nvSpPr>
      <dsp:spPr>
        <a:xfrm>
          <a:off x="501435" y="332958"/>
          <a:ext cx="8640971" cy="666342"/>
        </a:xfrm>
        <a:prstGeom prst="rect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8909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itchFamily="2" charset="2"/>
            <a:buNone/>
          </a:pPr>
          <a:r>
            <a:rPr lang="en-US" sz="1600" b="1" kern="1200" dirty="0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Collagen properties variability between batches:</a:t>
          </a:r>
          <a:r>
            <a:rPr lang="en-US" sz="1600" kern="1200" dirty="0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 </a:t>
          </a:r>
          <a:r>
            <a:rPr lang="en-US" sz="1600" kern="1200" dirty="0">
              <a:solidFill>
                <a:schemeClr val="tx1"/>
              </a:solidFill>
              <a:effectLst/>
              <a:latin typeface="Poppins"/>
              <a:cs typeface="Poppins"/>
            </a:rPr>
            <a:t>pH</a:t>
          </a:r>
          <a:r>
            <a:rPr lang="en-US" sz="1600" kern="1200" dirty="0">
              <a:solidFill>
                <a:schemeClr val="tx1"/>
              </a:solidFill>
              <a:latin typeface="Poppins"/>
              <a:cs typeface="Poppins"/>
            </a:rPr>
            <a:t>/gel ratio adjustments, possible supplementation of alternative commercial human ECM products</a:t>
          </a:r>
          <a:endParaRPr lang="it-IT" sz="1600" kern="1200" dirty="0">
            <a:solidFill>
              <a:schemeClr val="tx1"/>
            </a:solidFill>
            <a:latin typeface="Poppins"/>
            <a:cs typeface="Poppins"/>
          </a:endParaRPr>
        </a:p>
      </dsp:txBody>
      <dsp:txXfrm>
        <a:off x="501435" y="332958"/>
        <a:ext cx="8640971" cy="666342"/>
      </dsp:txXfrm>
    </dsp:sp>
    <dsp:sp modelId="{C58B986B-5A7A-4766-BF57-7344FFE54583}">
      <dsp:nvSpPr>
        <dsp:cNvPr id="0" name=""/>
        <dsp:cNvSpPr/>
      </dsp:nvSpPr>
      <dsp:spPr>
        <a:xfrm>
          <a:off x="84971" y="249665"/>
          <a:ext cx="832928" cy="832928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38195-9C38-4B6A-BB73-6262A2F3DA63}">
      <dsp:nvSpPr>
        <dsp:cNvPr id="0" name=""/>
        <dsp:cNvSpPr/>
      </dsp:nvSpPr>
      <dsp:spPr>
        <a:xfrm>
          <a:off x="978916" y="1332152"/>
          <a:ext cx="8163489" cy="66634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8909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itchFamily="2" charset="2"/>
            <a:buNone/>
          </a:pPr>
          <a:r>
            <a:rPr lang="en-US" sz="1600" b="1" kern="1200" dirty="0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Insufficient baseline TEER Values</a:t>
          </a:r>
          <a:r>
            <a:rPr lang="en-US" sz="1600" kern="1200" dirty="0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: Increase in cell density, exclusion of materials’ defects via testing with </a:t>
          </a:r>
          <a:r>
            <a:rPr lang="en-US" sz="1600" kern="1200" dirty="0" err="1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Transwell</a:t>
          </a:r>
          <a:r>
            <a:rPr lang="en-US" sz="1600" kern="1200" dirty="0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 backup systems</a:t>
          </a:r>
          <a:endParaRPr lang="it-IT" sz="1600" kern="1200" dirty="0">
            <a:solidFill>
              <a:schemeClr val="tx1"/>
            </a:solidFill>
            <a:latin typeface="Poppins"/>
            <a:cs typeface="Poppins"/>
          </a:endParaRPr>
        </a:p>
      </dsp:txBody>
      <dsp:txXfrm>
        <a:off x="978916" y="1332152"/>
        <a:ext cx="8163489" cy="666342"/>
      </dsp:txXfrm>
    </dsp:sp>
    <dsp:sp modelId="{FE721B9D-5E5B-447D-88BF-D62A66EE9916}">
      <dsp:nvSpPr>
        <dsp:cNvPr id="0" name=""/>
        <dsp:cNvSpPr/>
      </dsp:nvSpPr>
      <dsp:spPr>
        <a:xfrm>
          <a:off x="562452" y="1248859"/>
          <a:ext cx="832928" cy="8329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BA179C-F2A0-4338-BA43-1A833CB160F9}">
      <dsp:nvSpPr>
        <dsp:cNvPr id="0" name=""/>
        <dsp:cNvSpPr/>
      </dsp:nvSpPr>
      <dsp:spPr>
        <a:xfrm>
          <a:off x="1125465" y="2331346"/>
          <a:ext cx="8016941" cy="666342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890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solidFill>
                <a:schemeClr val="tx1"/>
              </a:solidFill>
              <a:latin typeface="Poppins"/>
              <a:cs typeface="Poppins"/>
            </a:rPr>
            <a:t>Drug </a:t>
          </a:r>
          <a:r>
            <a:rPr lang="it-IT" sz="1600" b="1" kern="1200" dirty="0" err="1">
              <a:solidFill>
                <a:schemeClr val="tx1"/>
              </a:solidFill>
              <a:latin typeface="Poppins"/>
              <a:cs typeface="Poppins"/>
            </a:rPr>
            <a:t>solubility</a:t>
          </a:r>
          <a:r>
            <a:rPr lang="it-IT" sz="1600" b="1" kern="1200" dirty="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600" b="1" kern="1200" dirty="0" err="1">
              <a:solidFill>
                <a:schemeClr val="tx1"/>
              </a:solidFill>
              <a:latin typeface="Poppins"/>
              <a:cs typeface="Poppins"/>
            </a:rPr>
            <a:t>issues</a:t>
          </a:r>
          <a:r>
            <a:rPr lang="it-IT" sz="1600" kern="1200" dirty="0">
              <a:solidFill>
                <a:schemeClr val="tx1"/>
              </a:solidFill>
              <a:latin typeface="Poppins"/>
              <a:cs typeface="Poppins"/>
            </a:rPr>
            <a:t>: Use of </a:t>
          </a:r>
          <a:r>
            <a:rPr lang="it-IT" sz="1600" kern="1200" dirty="0" err="1">
              <a:solidFill>
                <a:schemeClr val="tx1"/>
              </a:solidFill>
              <a:latin typeface="Poppins"/>
              <a:cs typeface="Poppins"/>
            </a:rPr>
            <a:t>cosolvents</a:t>
          </a:r>
          <a:r>
            <a:rPr lang="it-IT" sz="1600" kern="1200" dirty="0">
              <a:solidFill>
                <a:schemeClr val="tx1"/>
              </a:solidFill>
              <a:latin typeface="Poppins"/>
              <a:cs typeface="Poppins"/>
            </a:rPr>
            <a:t> or </a:t>
          </a:r>
          <a:r>
            <a:rPr lang="it-IT" sz="1600" kern="1200" dirty="0" err="1">
              <a:solidFill>
                <a:schemeClr val="tx1"/>
              </a:solidFill>
              <a:latin typeface="Poppins"/>
              <a:cs typeface="Poppins"/>
            </a:rPr>
            <a:t>drug</a:t>
          </a:r>
          <a:r>
            <a:rPr lang="it-IT" sz="1600" kern="1200" dirty="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600" kern="1200" dirty="0" err="1">
              <a:solidFill>
                <a:schemeClr val="tx1"/>
              </a:solidFill>
              <a:latin typeface="Poppins"/>
              <a:cs typeface="Poppins"/>
            </a:rPr>
            <a:t>encapsulation</a:t>
          </a:r>
          <a:r>
            <a:rPr lang="it-IT" sz="1600" kern="1200" dirty="0">
              <a:solidFill>
                <a:schemeClr val="tx1"/>
              </a:solidFill>
              <a:latin typeface="Poppins"/>
              <a:cs typeface="Poppins"/>
            </a:rPr>
            <a:t>; </a:t>
          </a:r>
          <a:r>
            <a:rPr lang="it-IT" sz="1600" kern="1200" dirty="0" err="1">
              <a:solidFill>
                <a:schemeClr val="tx1"/>
              </a:solidFill>
              <a:latin typeface="Poppins"/>
              <a:cs typeface="Poppins"/>
            </a:rPr>
            <a:t>solubility</a:t>
          </a:r>
          <a:r>
            <a:rPr lang="it-IT" sz="1600" kern="1200" dirty="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600" kern="1200" dirty="0" err="1">
              <a:solidFill>
                <a:schemeClr val="tx1"/>
              </a:solidFill>
              <a:latin typeface="Poppins"/>
              <a:cs typeface="Poppins"/>
            </a:rPr>
            <a:t>pretests</a:t>
          </a:r>
          <a:r>
            <a:rPr lang="it-IT" sz="1600" kern="1200" dirty="0">
              <a:solidFill>
                <a:schemeClr val="tx1"/>
              </a:solidFill>
              <a:latin typeface="Poppins"/>
              <a:cs typeface="Poppins"/>
            </a:rPr>
            <a:t> </a:t>
          </a:r>
        </a:p>
      </dsp:txBody>
      <dsp:txXfrm>
        <a:off x="1125465" y="2331346"/>
        <a:ext cx="8016941" cy="666342"/>
      </dsp:txXfrm>
    </dsp:sp>
    <dsp:sp modelId="{3D832CB9-22C7-4922-921A-193480F32526}">
      <dsp:nvSpPr>
        <dsp:cNvPr id="0" name=""/>
        <dsp:cNvSpPr/>
      </dsp:nvSpPr>
      <dsp:spPr>
        <a:xfrm>
          <a:off x="709001" y="2248053"/>
          <a:ext cx="832928" cy="8329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05D12B-98D4-475A-B9AE-0FC8C8123B28}">
      <dsp:nvSpPr>
        <dsp:cNvPr id="0" name=""/>
        <dsp:cNvSpPr/>
      </dsp:nvSpPr>
      <dsp:spPr>
        <a:xfrm>
          <a:off x="978916" y="3330540"/>
          <a:ext cx="8163489" cy="66634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8909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itchFamily="2" charset="2"/>
            <a:buNone/>
          </a:pPr>
          <a:r>
            <a:rPr lang="en-US" sz="1600" b="1" kern="1200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Shear Stress values incompatible with barrier formation</a:t>
          </a:r>
          <a:r>
            <a:rPr lang="en-US" sz="1600" kern="1200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: </a:t>
          </a:r>
          <a:r>
            <a:rPr lang="en-US" sz="1600" kern="1200">
              <a:solidFill>
                <a:schemeClr val="tx1"/>
              </a:solidFill>
              <a:effectLst/>
              <a:latin typeface="Poppins"/>
              <a:cs typeface="Poppins"/>
            </a:rPr>
            <a:t>Flow</a:t>
          </a:r>
          <a:r>
            <a:rPr lang="en-US" sz="1600" kern="1200">
              <a:solidFill>
                <a:schemeClr val="tx1"/>
              </a:solidFill>
              <a:latin typeface="Poppins"/>
              <a:cs typeface="Poppins"/>
            </a:rPr>
            <a:t> parameters recalibration, optional pump use</a:t>
          </a:r>
          <a:endParaRPr lang="it-IT" sz="1600" kern="1200">
            <a:solidFill>
              <a:schemeClr val="tx1"/>
            </a:solidFill>
            <a:latin typeface="Poppins"/>
            <a:cs typeface="Poppins"/>
          </a:endParaRPr>
        </a:p>
      </dsp:txBody>
      <dsp:txXfrm>
        <a:off x="978916" y="3330540"/>
        <a:ext cx="8163489" cy="666342"/>
      </dsp:txXfrm>
    </dsp:sp>
    <dsp:sp modelId="{9561A4CE-C58B-4946-9A0F-5AD674F596EA}">
      <dsp:nvSpPr>
        <dsp:cNvPr id="0" name=""/>
        <dsp:cNvSpPr/>
      </dsp:nvSpPr>
      <dsp:spPr>
        <a:xfrm>
          <a:off x="562452" y="3247248"/>
          <a:ext cx="832928" cy="8329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C4FC7-2EC4-4C19-A649-F6383CA4635F}">
      <dsp:nvSpPr>
        <dsp:cNvPr id="0" name=""/>
        <dsp:cNvSpPr/>
      </dsp:nvSpPr>
      <dsp:spPr>
        <a:xfrm>
          <a:off x="501435" y="4329735"/>
          <a:ext cx="8640971" cy="666342"/>
        </a:xfrm>
        <a:prstGeom prst="rect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8909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itchFamily="2" charset="2"/>
            <a:buNone/>
          </a:pPr>
          <a:r>
            <a:rPr lang="en-US" sz="1600" b="1" kern="1200" dirty="0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Cytokine-induced Cytotoxicity</a:t>
          </a:r>
          <a:r>
            <a:rPr lang="en-US" sz="1600" kern="1200" dirty="0">
              <a:solidFill>
                <a:schemeClr val="tx1"/>
              </a:solidFill>
              <a:effectLst/>
              <a:latin typeface="Poppins"/>
              <a:ea typeface="Times New Roman" panose="02020603050405020304" pitchFamily="18" charset="0"/>
              <a:cs typeface="Poppins"/>
            </a:rPr>
            <a:t>: Reduction in cytokine concentrations or exposure times; </a:t>
          </a:r>
          <a:r>
            <a:rPr lang="en-US" sz="1600" kern="1200" dirty="0">
              <a:solidFill>
                <a:schemeClr val="tx1"/>
              </a:solidFill>
              <a:latin typeface="Poppins"/>
              <a:cs typeface="Poppins"/>
            </a:rPr>
            <a:t>non-joint exposure</a:t>
          </a:r>
          <a:endParaRPr lang="it-IT" sz="1600" kern="1200" dirty="0">
            <a:solidFill>
              <a:schemeClr val="tx1"/>
            </a:solidFill>
            <a:latin typeface="Poppins"/>
            <a:cs typeface="Poppins"/>
          </a:endParaRPr>
        </a:p>
      </dsp:txBody>
      <dsp:txXfrm>
        <a:off x="501435" y="4329735"/>
        <a:ext cx="8640971" cy="666342"/>
      </dsp:txXfrm>
    </dsp:sp>
    <dsp:sp modelId="{3937DFE4-783B-4232-9FD7-1953383FAE9B}">
      <dsp:nvSpPr>
        <dsp:cNvPr id="0" name=""/>
        <dsp:cNvSpPr/>
      </dsp:nvSpPr>
      <dsp:spPr>
        <a:xfrm>
          <a:off x="84971" y="4246442"/>
          <a:ext cx="832928" cy="832928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16C75-4B03-4B1C-8A8E-AF07808FA86C}">
      <dsp:nvSpPr>
        <dsp:cNvPr id="0" name=""/>
        <dsp:cNvSpPr/>
      </dsp:nvSpPr>
      <dsp:spPr>
        <a:xfrm>
          <a:off x="0" y="13747"/>
          <a:ext cx="6579447" cy="655799"/>
        </a:xfrm>
        <a:prstGeom prst="round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  <a:latin typeface="Poppins"/>
              <a:cs typeface="Poppins"/>
            </a:rPr>
            <a:t>Replacement</a:t>
          </a:r>
          <a:r>
            <a:rPr lang="en-US" sz="1800" b="0" i="0" kern="1200" baseline="0">
              <a:solidFill>
                <a:schemeClr val="tx1"/>
              </a:solidFill>
              <a:latin typeface="Poppins"/>
              <a:cs typeface="Poppins"/>
            </a:rPr>
            <a:t>	</a:t>
          </a:r>
          <a:endParaRPr lang="it-IT" sz="1800" kern="120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32013" y="45760"/>
        <a:ext cx="6515421" cy="591773"/>
      </dsp:txXfrm>
    </dsp:sp>
    <dsp:sp modelId="{4026F6A3-4F60-4247-89E6-90D01A07EFF3}">
      <dsp:nvSpPr>
        <dsp:cNvPr id="0" name=""/>
        <dsp:cNvSpPr/>
      </dsp:nvSpPr>
      <dsp:spPr>
        <a:xfrm>
          <a:off x="0" y="669546"/>
          <a:ext cx="6579447" cy="1364897"/>
        </a:xfrm>
        <a:prstGeom prst="rect">
          <a:avLst/>
        </a:prstGeom>
        <a:solidFill>
          <a:schemeClr val="accent6">
            <a:lumMod val="60000"/>
            <a:lumOff val="40000"/>
            <a:alpha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897" tIns="20320" rIns="113792" bIns="2032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baseline="0" dirty="0">
              <a:solidFill>
                <a:schemeClr val="tx1"/>
              </a:solidFill>
              <a:latin typeface="Poppins"/>
              <a:cs typeface="Poppins"/>
            </a:rPr>
            <a:t>Fully human model with no animal-derived components: use of cell-line derived human collagen I and TY10, IM-HA and IM-HBVP cell lines, with efforts to utilize FBS and animal products-free mediums for their culture</a:t>
          </a:r>
          <a:endParaRPr lang="it-IT" sz="1600" kern="1200" dirty="0">
            <a:solidFill>
              <a:schemeClr val="tx1"/>
            </a:solidFill>
            <a:latin typeface="Poppins"/>
            <a:cs typeface="Poppins"/>
          </a:endParaRPr>
        </a:p>
      </dsp:txBody>
      <dsp:txXfrm>
        <a:off x="0" y="669546"/>
        <a:ext cx="6579447" cy="1364897"/>
      </dsp:txXfrm>
    </dsp:sp>
    <dsp:sp modelId="{CA74AA7B-8158-477A-B317-61370972F8B6}">
      <dsp:nvSpPr>
        <dsp:cNvPr id="0" name=""/>
        <dsp:cNvSpPr/>
      </dsp:nvSpPr>
      <dsp:spPr>
        <a:xfrm>
          <a:off x="0" y="2034443"/>
          <a:ext cx="6579447" cy="645929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>
              <a:solidFill>
                <a:schemeClr val="tx1"/>
              </a:solidFill>
              <a:latin typeface="Poppins"/>
              <a:cs typeface="Poppins"/>
            </a:rPr>
            <a:t>Reduction</a:t>
          </a:r>
          <a:r>
            <a:rPr lang="en-US" sz="1800" b="1" kern="1200">
              <a:solidFill>
                <a:schemeClr val="tx1"/>
              </a:solidFill>
              <a:latin typeface="Poppins"/>
              <a:cs typeface="Poppins"/>
            </a:rPr>
            <a:t> &amp; Refinement</a:t>
          </a:r>
          <a:endParaRPr lang="it-IT" sz="1800" b="1" kern="120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31532" y="2065975"/>
        <a:ext cx="6516383" cy="582865"/>
      </dsp:txXfrm>
    </dsp:sp>
    <dsp:sp modelId="{F3F444A8-DE02-468E-BD1F-0AC2CD9785B3}">
      <dsp:nvSpPr>
        <dsp:cNvPr id="0" name=""/>
        <dsp:cNvSpPr/>
      </dsp:nvSpPr>
      <dsp:spPr>
        <a:xfrm>
          <a:off x="0" y="2680372"/>
          <a:ext cx="6579447" cy="1440719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>
          <a:solidFill>
            <a:schemeClr val="bg1">
              <a:lumMod val="85000"/>
              <a:alpha val="90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897" tIns="20320" rIns="113792" bIns="2032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baseline="0">
              <a:latin typeface="Poppins" panose="00000500000000000000" pitchFamily="2" charset="0"/>
              <a:cs typeface="Poppins" panose="00000500000000000000" pitchFamily="2" charset="0"/>
            </a:rPr>
            <a:t>Preliminary drug screenings in vitro to refine the design of subsequent in vivo experiments and potentially reduce the number of animals required for later-stage validation by narrowing down drug candidates and optimizing dosage ranges</a:t>
          </a:r>
          <a:endParaRPr lang="en-US" sz="1600" b="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0" y="2680372"/>
        <a:ext cx="6579447" cy="144071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2FCAF-1B9B-448D-8823-E2CF622148C0}">
      <dsp:nvSpPr>
        <dsp:cNvPr id="0" name=""/>
        <dsp:cNvSpPr/>
      </dsp:nvSpPr>
      <dsp:spPr>
        <a:xfrm>
          <a:off x="0" y="301"/>
          <a:ext cx="2925454" cy="698862"/>
        </a:xfrm>
        <a:prstGeom prst="roundRect">
          <a:avLst/>
        </a:prstGeom>
        <a:solidFill>
          <a:srgbClr val="FF5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Poppins" panose="00000500000000000000" pitchFamily="2" charset="0"/>
              <a:cs typeface="Poppins" panose="00000500000000000000" pitchFamily="2" charset="0"/>
            </a:rPr>
            <a:t>Outcome</a:t>
          </a:r>
          <a:endParaRPr lang="it-IT" sz="1800" b="1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34116" y="34417"/>
        <a:ext cx="2857222" cy="630630"/>
      </dsp:txXfrm>
    </dsp:sp>
    <dsp:sp modelId="{A2A35525-7E83-4E74-97AC-1AB3D7FEA0C3}">
      <dsp:nvSpPr>
        <dsp:cNvPr id="0" name=""/>
        <dsp:cNvSpPr/>
      </dsp:nvSpPr>
      <dsp:spPr>
        <a:xfrm>
          <a:off x="0" y="699163"/>
          <a:ext cx="2925454" cy="1538095"/>
        </a:xfrm>
        <a:prstGeom prst="rect">
          <a:avLst/>
        </a:prstGeom>
        <a:solidFill>
          <a:srgbClr val="F9D7CB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883" tIns="20320" rIns="113792" bIns="2032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>
              <a:latin typeface="Poppins" panose="00000500000000000000" pitchFamily="2" charset="0"/>
              <a:cs typeface="Poppins" panose="00000500000000000000" pitchFamily="2" charset="0"/>
            </a:rPr>
            <a:t>Ethical, robust, and scalable alternative to animal-based BBB research and drug screening</a:t>
          </a:r>
          <a:endParaRPr lang="it-IT" sz="16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0" y="699163"/>
        <a:ext cx="2925454" cy="153809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F9240-9F94-4A8D-9F49-5C3EA3B6A4B8}">
      <dsp:nvSpPr>
        <dsp:cNvPr id="0" name=""/>
        <dsp:cNvSpPr/>
      </dsp:nvSpPr>
      <dsp:spPr>
        <a:xfrm>
          <a:off x="2730" y="0"/>
          <a:ext cx="2679706" cy="4537193"/>
        </a:xfrm>
        <a:prstGeom prst="roundRect">
          <a:avLst>
            <a:gd name="adj" fmla="val 10000"/>
          </a:avLst>
        </a:prstGeom>
        <a:solidFill>
          <a:srgbClr val="FF5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>
              <a:solidFill>
                <a:schemeClr val="tx1"/>
              </a:solidFill>
              <a:latin typeface="Poppins"/>
              <a:cs typeface="Poppins"/>
            </a:rPr>
            <a:t>Scientific Innovation</a:t>
          </a:r>
        </a:p>
      </dsp:txBody>
      <dsp:txXfrm>
        <a:off x="2730" y="0"/>
        <a:ext cx="2679706" cy="1361157"/>
      </dsp:txXfrm>
    </dsp:sp>
    <dsp:sp modelId="{3D611761-DDC8-4387-B99E-1B2F41B3FC0E}">
      <dsp:nvSpPr>
        <dsp:cNvPr id="0" name=""/>
        <dsp:cNvSpPr/>
      </dsp:nvSpPr>
      <dsp:spPr>
        <a:xfrm>
          <a:off x="270701" y="1362487"/>
          <a:ext cx="2143764" cy="1368025"/>
        </a:xfrm>
        <a:prstGeom prst="roundRect">
          <a:avLst>
            <a:gd name="adj" fmla="val 10000"/>
          </a:avLst>
        </a:prstGeom>
        <a:solidFill>
          <a:srgbClr val="F9D7CB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>
              <a:solidFill>
                <a:schemeClr val="tx1"/>
              </a:solidFill>
              <a:latin typeface="Poppins"/>
              <a:cs typeface="Poppins"/>
            </a:rPr>
            <a:t>Human-</a:t>
          </a:r>
          <a:r>
            <a:rPr lang="it-IT" sz="1300" kern="1200" dirty="0" err="1">
              <a:solidFill>
                <a:schemeClr val="tx1"/>
              </a:solidFill>
              <a:latin typeface="Poppins"/>
              <a:cs typeface="Poppins"/>
            </a:rPr>
            <a:t>based</a:t>
          </a:r>
          <a:r>
            <a:rPr lang="it-IT" sz="1300" kern="1200" dirty="0">
              <a:solidFill>
                <a:schemeClr val="tx1"/>
              </a:solidFill>
              <a:latin typeface="Poppins"/>
              <a:cs typeface="Poppins"/>
            </a:rPr>
            <a:t> BBB model </a:t>
          </a:r>
          <a:r>
            <a:rPr lang="it-IT" sz="1300" kern="1200" dirty="0" err="1">
              <a:solidFill>
                <a:schemeClr val="tx1"/>
              </a:solidFill>
              <a:latin typeface="Poppins"/>
              <a:cs typeface="Poppins"/>
            </a:rPr>
            <a:t>mimicking</a:t>
          </a:r>
          <a:r>
            <a:rPr lang="it-IT" sz="1300" kern="1200" dirty="0">
              <a:solidFill>
                <a:schemeClr val="tx1"/>
              </a:solidFill>
              <a:latin typeface="Poppins"/>
              <a:cs typeface="Poppins"/>
            </a:rPr>
            <a:t> MS </a:t>
          </a:r>
          <a:r>
            <a:rPr lang="it-IT" sz="1300" kern="1200" dirty="0" err="1">
              <a:solidFill>
                <a:schemeClr val="tx1"/>
              </a:solidFill>
              <a:latin typeface="Poppins"/>
              <a:cs typeface="Poppins"/>
            </a:rPr>
            <a:t>pathological</a:t>
          </a:r>
          <a:r>
            <a:rPr lang="it-IT" sz="1300" kern="1200" dirty="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300" kern="1200" dirty="0" err="1">
              <a:solidFill>
                <a:schemeClr val="tx1"/>
              </a:solidFill>
              <a:latin typeface="Poppins"/>
              <a:cs typeface="Poppins"/>
            </a:rPr>
            <a:t>permeability</a:t>
          </a:r>
          <a:r>
            <a:rPr lang="it-IT" sz="1300" kern="1200" dirty="0">
              <a:solidFill>
                <a:schemeClr val="tx1"/>
              </a:solidFill>
              <a:latin typeface="Poppins"/>
              <a:cs typeface="Poppins"/>
            </a:rPr>
            <a:t> </a:t>
          </a:r>
        </a:p>
      </dsp:txBody>
      <dsp:txXfrm>
        <a:off x="310769" y="1402555"/>
        <a:ext cx="2063628" cy="1287889"/>
      </dsp:txXfrm>
    </dsp:sp>
    <dsp:sp modelId="{C2784EAE-FCFC-47EE-BD6C-A26A4ADF9E00}">
      <dsp:nvSpPr>
        <dsp:cNvPr id="0" name=""/>
        <dsp:cNvSpPr/>
      </dsp:nvSpPr>
      <dsp:spPr>
        <a:xfrm>
          <a:off x="270701" y="2940978"/>
          <a:ext cx="2143764" cy="1368025"/>
        </a:xfrm>
        <a:prstGeom prst="roundRect">
          <a:avLst>
            <a:gd name="adj" fmla="val 10000"/>
          </a:avLst>
        </a:prstGeom>
        <a:solidFill>
          <a:srgbClr val="F9D7C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Enables</a:t>
          </a: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mechanistic</a:t>
          </a: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 insights </a:t>
          </a: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beyond</a:t>
          </a: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animal</a:t>
          </a: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 models or </a:t>
          </a: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basic</a:t>
          </a: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 in vitro setups</a:t>
          </a:r>
        </a:p>
      </dsp:txBody>
      <dsp:txXfrm>
        <a:off x="310769" y="2981046"/>
        <a:ext cx="2063628" cy="1287889"/>
      </dsp:txXfrm>
    </dsp:sp>
    <dsp:sp modelId="{AF31707A-DED0-4897-8466-39DD050CD7C4}">
      <dsp:nvSpPr>
        <dsp:cNvPr id="0" name=""/>
        <dsp:cNvSpPr/>
      </dsp:nvSpPr>
      <dsp:spPr>
        <a:xfrm>
          <a:off x="2883414" y="0"/>
          <a:ext cx="2679706" cy="4537193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err="1">
              <a:solidFill>
                <a:schemeClr val="tx1"/>
              </a:solidFill>
              <a:latin typeface="Poppins"/>
              <a:cs typeface="Poppins"/>
            </a:rPr>
            <a:t>Methodological</a:t>
          </a:r>
          <a:r>
            <a:rPr lang="it-IT" sz="2300" b="1" kern="120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2300" b="1" kern="1200" err="1">
              <a:solidFill>
                <a:schemeClr val="tx1"/>
              </a:solidFill>
              <a:latin typeface="Poppins"/>
              <a:cs typeface="Poppins"/>
            </a:rPr>
            <a:t>Contribution</a:t>
          </a:r>
          <a:endParaRPr lang="it-IT" sz="2300" b="1" kern="1200">
            <a:solidFill>
              <a:schemeClr val="tx1"/>
            </a:solidFill>
            <a:latin typeface="Poppins"/>
            <a:cs typeface="Poppins"/>
          </a:endParaRPr>
        </a:p>
      </dsp:txBody>
      <dsp:txXfrm>
        <a:off x="2883414" y="0"/>
        <a:ext cx="2679706" cy="1361157"/>
      </dsp:txXfrm>
    </dsp:sp>
    <dsp:sp modelId="{11DAC087-BF4B-4197-827F-298EA7EC81B3}">
      <dsp:nvSpPr>
        <dsp:cNvPr id="0" name=""/>
        <dsp:cNvSpPr/>
      </dsp:nvSpPr>
      <dsp:spPr>
        <a:xfrm>
          <a:off x="3151385" y="1362487"/>
          <a:ext cx="2143764" cy="1368025"/>
        </a:xfrm>
        <a:prstGeom prst="roundRect">
          <a:avLst>
            <a:gd name="adj" fmla="val 10000"/>
          </a:avLst>
        </a:prstGeom>
        <a:solidFill>
          <a:schemeClr val="tx1">
            <a:lumMod val="10000"/>
            <a:lumOff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Scalable, </a:t>
          </a: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automated</a:t>
          </a: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, and </a:t>
          </a: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reproducible</a:t>
          </a: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 system </a:t>
          </a: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using</a:t>
          </a: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Organoplate</a:t>
          </a: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® 3-lane 40 </a:t>
          </a:r>
        </a:p>
      </dsp:txBody>
      <dsp:txXfrm>
        <a:off x="3191453" y="1402555"/>
        <a:ext cx="2063628" cy="1287889"/>
      </dsp:txXfrm>
    </dsp:sp>
    <dsp:sp modelId="{F7B7D432-BBA5-41E7-92BE-81CB3B5829E0}">
      <dsp:nvSpPr>
        <dsp:cNvPr id="0" name=""/>
        <dsp:cNvSpPr/>
      </dsp:nvSpPr>
      <dsp:spPr>
        <a:xfrm>
          <a:off x="3151385" y="2940978"/>
          <a:ext cx="2143764" cy="1368025"/>
        </a:xfrm>
        <a:prstGeom prst="roundRect">
          <a:avLst>
            <a:gd name="adj" fmla="val 10000"/>
          </a:avLst>
        </a:prstGeom>
        <a:solidFill>
          <a:schemeClr val="tx1">
            <a:lumMod val="10000"/>
            <a:lumOff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Standardized</a:t>
          </a: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protocols</a:t>
          </a: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 and </a:t>
          </a: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materials</a:t>
          </a: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promote</a:t>
          </a: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broader</a:t>
          </a: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 adoption</a:t>
          </a:r>
        </a:p>
      </dsp:txBody>
      <dsp:txXfrm>
        <a:off x="3191453" y="2981046"/>
        <a:ext cx="2063628" cy="1287889"/>
      </dsp:txXfrm>
    </dsp:sp>
    <dsp:sp modelId="{0AC7E657-CC9C-4135-9D36-E6852517B992}">
      <dsp:nvSpPr>
        <dsp:cNvPr id="0" name=""/>
        <dsp:cNvSpPr/>
      </dsp:nvSpPr>
      <dsp:spPr>
        <a:xfrm>
          <a:off x="5764098" y="0"/>
          <a:ext cx="2679706" cy="4537193"/>
        </a:xfrm>
        <a:prstGeom prst="roundRect">
          <a:avLst>
            <a:gd name="adj" fmla="val 10000"/>
          </a:avLst>
        </a:prstGeom>
        <a:solidFill>
          <a:srgbClr val="FF5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err="1">
              <a:solidFill>
                <a:schemeClr val="tx1"/>
              </a:solidFill>
              <a:latin typeface="Poppins"/>
              <a:cs typeface="Poppins"/>
            </a:rPr>
            <a:t>Translational</a:t>
          </a:r>
          <a:r>
            <a:rPr lang="it-IT" sz="2300" b="1" kern="1200">
              <a:solidFill>
                <a:schemeClr val="tx1"/>
              </a:solidFill>
              <a:latin typeface="Poppins"/>
              <a:cs typeface="Poppins"/>
            </a:rPr>
            <a:t> Value</a:t>
          </a:r>
        </a:p>
      </dsp:txBody>
      <dsp:txXfrm>
        <a:off x="5764098" y="0"/>
        <a:ext cx="2679706" cy="1361157"/>
      </dsp:txXfrm>
    </dsp:sp>
    <dsp:sp modelId="{4F924097-F38F-46D6-88F0-5E06D5181B27}">
      <dsp:nvSpPr>
        <dsp:cNvPr id="0" name=""/>
        <dsp:cNvSpPr/>
      </dsp:nvSpPr>
      <dsp:spPr>
        <a:xfrm>
          <a:off x="6032069" y="1362487"/>
          <a:ext cx="2143764" cy="1368025"/>
        </a:xfrm>
        <a:prstGeom prst="roundRect">
          <a:avLst>
            <a:gd name="adj" fmla="val 10000"/>
          </a:avLst>
        </a:prstGeom>
        <a:solidFill>
          <a:srgbClr val="F9D7C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Validated</a:t>
          </a: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 screening </a:t>
          </a: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platform</a:t>
          </a: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 for </a:t>
          </a: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emerging</a:t>
          </a: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compounds</a:t>
          </a:r>
          <a:endParaRPr lang="it-IT" sz="1300" kern="1200">
            <a:solidFill>
              <a:schemeClr val="tx1"/>
            </a:solidFill>
            <a:latin typeface="Poppins"/>
            <a:cs typeface="Poppins"/>
          </a:endParaRPr>
        </a:p>
      </dsp:txBody>
      <dsp:txXfrm>
        <a:off x="6072137" y="1402555"/>
        <a:ext cx="2063628" cy="1287889"/>
      </dsp:txXfrm>
    </dsp:sp>
    <dsp:sp modelId="{93A632F1-7517-4C75-ABC4-25BF56B0C0F5}">
      <dsp:nvSpPr>
        <dsp:cNvPr id="0" name=""/>
        <dsp:cNvSpPr/>
      </dsp:nvSpPr>
      <dsp:spPr>
        <a:xfrm>
          <a:off x="6032069" y="2940978"/>
          <a:ext cx="2143764" cy="1368025"/>
        </a:xfrm>
        <a:prstGeom prst="roundRect">
          <a:avLst>
            <a:gd name="adj" fmla="val 10000"/>
          </a:avLst>
        </a:prstGeom>
        <a:solidFill>
          <a:srgbClr val="F9D7CB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Future </a:t>
          </a: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patient-specific</a:t>
          </a: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applications</a:t>
          </a: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throught</a:t>
          </a: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 he use of </a:t>
          </a: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iPSC-derived</a:t>
          </a: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cells</a:t>
          </a:r>
          <a:endParaRPr lang="it-IT" sz="1300" kern="1200">
            <a:solidFill>
              <a:schemeClr val="tx1"/>
            </a:solidFill>
            <a:latin typeface="Poppins"/>
            <a:cs typeface="Poppins"/>
          </a:endParaRPr>
        </a:p>
      </dsp:txBody>
      <dsp:txXfrm>
        <a:off x="6072137" y="2981046"/>
        <a:ext cx="2063628" cy="1287889"/>
      </dsp:txXfrm>
    </dsp:sp>
    <dsp:sp modelId="{A0CEAB1A-4DA5-4E56-9D8B-F5B17DACF08A}">
      <dsp:nvSpPr>
        <dsp:cNvPr id="0" name=""/>
        <dsp:cNvSpPr/>
      </dsp:nvSpPr>
      <dsp:spPr>
        <a:xfrm>
          <a:off x="8644783" y="0"/>
          <a:ext cx="2679706" cy="4537193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>
              <a:solidFill>
                <a:schemeClr val="tx1"/>
              </a:solidFill>
              <a:latin typeface="Poppins"/>
              <a:cs typeface="Poppins"/>
            </a:rPr>
            <a:t>Ethical &amp; Economic Gains</a:t>
          </a:r>
        </a:p>
      </dsp:txBody>
      <dsp:txXfrm>
        <a:off x="8644783" y="0"/>
        <a:ext cx="2679706" cy="1361157"/>
      </dsp:txXfrm>
    </dsp:sp>
    <dsp:sp modelId="{8301C576-37E1-49B4-A997-051B8EA42C3D}">
      <dsp:nvSpPr>
        <dsp:cNvPr id="0" name=""/>
        <dsp:cNvSpPr/>
      </dsp:nvSpPr>
      <dsp:spPr>
        <a:xfrm>
          <a:off x="8912753" y="1362487"/>
          <a:ext cx="2143764" cy="1368025"/>
        </a:xfrm>
        <a:prstGeom prst="roundRect">
          <a:avLst>
            <a:gd name="adj" fmla="val 10000"/>
          </a:avLst>
        </a:prstGeom>
        <a:solidFill>
          <a:schemeClr val="tx1">
            <a:lumMod val="10000"/>
            <a:lumOff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3Rs compliance</a:t>
          </a:r>
        </a:p>
      </dsp:txBody>
      <dsp:txXfrm>
        <a:off x="8952821" y="1402555"/>
        <a:ext cx="2063628" cy="1287889"/>
      </dsp:txXfrm>
    </dsp:sp>
    <dsp:sp modelId="{30F42775-47EA-4CE8-9751-EA46516329A2}">
      <dsp:nvSpPr>
        <dsp:cNvPr id="0" name=""/>
        <dsp:cNvSpPr/>
      </dsp:nvSpPr>
      <dsp:spPr>
        <a:xfrm>
          <a:off x="8912753" y="2940978"/>
          <a:ext cx="2143764" cy="1368025"/>
        </a:xfrm>
        <a:prstGeom prst="roundRect">
          <a:avLst>
            <a:gd name="adj" fmla="val 10000"/>
          </a:avLst>
        </a:prstGeom>
        <a:solidFill>
          <a:schemeClr val="tx1">
            <a:lumMod val="10000"/>
            <a:lumOff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Preclinical</a:t>
          </a: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 costs </a:t>
          </a: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reduction</a:t>
          </a: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: more </a:t>
          </a: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stramlined</a:t>
          </a: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 and </a:t>
          </a: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efficient</a:t>
          </a: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 </a:t>
          </a: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drug</a:t>
          </a:r>
          <a:r>
            <a:rPr lang="it-IT" sz="1300" kern="1200">
              <a:solidFill>
                <a:schemeClr val="tx1"/>
              </a:solidFill>
              <a:latin typeface="Poppins"/>
              <a:cs typeface="Poppins"/>
            </a:rPr>
            <a:t> screening </a:t>
          </a:r>
          <a:r>
            <a:rPr lang="it-IT" sz="1300" kern="1200" err="1">
              <a:solidFill>
                <a:schemeClr val="tx1"/>
              </a:solidFill>
              <a:latin typeface="Poppins"/>
              <a:cs typeface="Poppins"/>
            </a:rPr>
            <a:t>process</a:t>
          </a:r>
          <a:endParaRPr lang="it-IT" sz="1300" kern="1200">
            <a:solidFill>
              <a:schemeClr val="tx1"/>
            </a:solidFill>
            <a:latin typeface="Poppins"/>
            <a:cs typeface="Poppins"/>
          </a:endParaRPr>
        </a:p>
      </dsp:txBody>
      <dsp:txXfrm>
        <a:off x="8952821" y="2981046"/>
        <a:ext cx="2063628" cy="128788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C8850-0E72-46C1-8988-F13D9A9249E9}">
      <dsp:nvSpPr>
        <dsp:cNvPr id="0" name=""/>
        <dsp:cNvSpPr/>
      </dsp:nvSpPr>
      <dsp:spPr>
        <a:xfrm>
          <a:off x="5797445" y="3079961"/>
          <a:ext cx="4803911" cy="4168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434"/>
              </a:lnTo>
              <a:lnTo>
                <a:pt x="4803911" y="208434"/>
              </a:lnTo>
              <a:lnTo>
                <a:pt x="4803911" y="41686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11D2E6-1D21-4C0C-BB10-23575B4C398F}">
      <dsp:nvSpPr>
        <dsp:cNvPr id="0" name=""/>
        <dsp:cNvSpPr/>
      </dsp:nvSpPr>
      <dsp:spPr>
        <a:xfrm>
          <a:off x="5797445" y="3079961"/>
          <a:ext cx="2401955" cy="4168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434"/>
              </a:lnTo>
              <a:lnTo>
                <a:pt x="2401955" y="208434"/>
              </a:lnTo>
              <a:lnTo>
                <a:pt x="2401955" y="41686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FD94AB-3142-4E0D-B113-5D1925DCDAE7}">
      <dsp:nvSpPr>
        <dsp:cNvPr id="0" name=""/>
        <dsp:cNvSpPr/>
      </dsp:nvSpPr>
      <dsp:spPr>
        <a:xfrm>
          <a:off x="5751725" y="3079961"/>
          <a:ext cx="91440" cy="4168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686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616527-8AFB-40D7-8855-66DDFFC93E55}">
      <dsp:nvSpPr>
        <dsp:cNvPr id="0" name=""/>
        <dsp:cNvSpPr/>
      </dsp:nvSpPr>
      <dsp:spPr>
        <a:xfrm>
          <a:off x="3395489" y="3079961"/>
          <a:ext cx="2401955" cy="416868"/>
        </a:xfrm>
        <a:custGeom>
          <a:avLst/>
          <a:gdLst/>
          <a:ahLst/>
          <a:cxnLst/>
          <a:rect l="0" t="0" r="0" b="0"/>
          <a:pathLst>
            <a:path>
              <a:moveTo>
                <a:pt x="2401955" y="0"/>
              </a:moveTo>
              <a:lnTo>
                <a:pt x="2401955" y="208434"/>
              </a:lnTo>
              <a:lnTo>
                <a:pt x="0" y="208434"/>
              </a:lnTo>
              <a:lnTo>
                <a:pt x="0" y="41686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10E0DF-94F9-4ED4-AB3E-434EC955D630}">
      <dsp:nvSpPr>
        <dsp:cNvPr id="0" name=""/>
        <dsp:cNvSpPr/>
      </dsp:nvSpPr>
      <dsp:spPr>
        <a:xfrm>
          <a:off x="993534" y="3079961"/>
          <a:ext cx="4803911" cy="416868"/>
        </a:xfrm>
        <a:custGeom>
          <a:avLst/>
          <a:gdLst/>
          <a:ahLst/>
          <a:cxnLst/>
          <a:rect l="0" t="0" r="0" b="0"/>
          <a:pathLst>
            <a:path>
              <a:moveTo>
                <a:pt x="4803911" y="0"/>
              </a:moveTo>
              <a:lnTo>
                <a:pt x="4803911" y="208434"/>
              </a:lnTo>
              <a:lnTo>
                <a:pt x="0" y="208434"/>
              </a:lnTo>
              <a:lnTo>
                <a:pt x="0" y="41686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ED7BEA-E23E-49F1-A830-03B683E1A2CD}">
      <dsp:nvSpPr>
        <dsp:cNvPr id="0" name=""/>
        <dsp:cNvSpPr/>
      </dsp:nvSpPr>
      <dsp:spPr>
        <a:xfrm>
          <a:off x="2653265" y="2087418"/>
          <a:ext cx="6288359" cy="992543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err="1">
              <a:solidFill>
                <a:schemeClr val="accent1"/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Conclusions</a:t>
          </a:r>
          <a:endParaRPr lang="it-IT" sz="4000" kern="1200">
            <a:solidFill>
              <a:schemeClr val="accent1"/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sp:txBody>
      <dsp:txXfrm>
        <a:off x="2701717" y="2135870"/>
        <a:ext cx="6191455" cy="895639"/>
      </dsp:txXfrm>
    </dsp:sp>
    <dsp:sp modelId="{C8395BA5-9639-41BC-9418-A1F740232DDA}">
      <dsp:nvSpPr>
        <dsp:cNvPr id="0" name=""/>
        <dsp:cNvSpPr/>
      </dsp:nvSpPr>
      <dsp:spPr>
        <a:xfrm>
          <a:off x="990" y="3496830"/>
          <a:ext cx="1985087" cy="1213791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baseline="0" err="1">
              <a:solidFill>
                <a:schemeClr val="bg2"/>
              </a:solidFill>
              <a:latin typeface="Poppins"/>
              <a:cs typeface="Poppins"/>
            </a:rPr>
            <a:t>Fully</a:t>
          </a:r>
          <a:r>
            <a:rPr lang="it-IT" sz="1200" b="1" i="0" kern="1200" baseline="0">
              <a:solidFill>
                <a:schemeClr val="bg2"/>
              </a:solidFill>
              <a:latin typeface="Poppins"/>
              <a:cs typeface="Poppins"/>
            </a:rPr>
            <a:t> human, </a:t>
          </a:r>
          <a:r>
            <a:rPr lang="it-IT" sz="1200" b="1" i="0" kern="1200" baseline="0" err="1">
              <a:solidFill>
                <a:schemeClr val="bg2"/>
              </a:solidFill>
              <a:latin typeface="Poppins"/>
              <a:cs typeface="Poppins"/>
            </a:rPr>
            <a:t>animal</a:t>
          </a:r>
          <a:r>
            <a:rPr lang="it-IT" sz="1200" b="1" i="0" kern="1200" baseline="0">
              <a:solidFill>
                <a:schemeClr val="bg2"/>
              </a:solidFill>
              <a:latin typeface="Poppins"/>
              <a:cs typeface="Poppins"/>
            </a:rPr>
            <a:t>-free BBB model</a:t>
          </a:r>
          <a:r>
            <a:rPr lang="it-IT" sz="1200" b="0" i="0" kern="1200" baseline="0">
              <a:solidFill>
                <a:schemeClr val="bg2"/>
              </a:solidFill>
              <a:latin typeface="Poppins"/>
              <a:cs typeface="Poppins"/>
            </a:rPr>
            <a:t> using a </a:t>
          </a:r>
          <a:r>
            <a:rPr lang="it-IT" sz="1200" b="0" i="0" kern="1200" baseline="0" err="1">
              <a:solidFill>
                <a:schemeClr val="bg2"/>
              </a:solidFill>
              <a:latin typeface="Poppins"/>
              <a:cs typeface="Poppins"/>
            </a:rPr>
            <a:t>microfluidic</a:t>
          </a:r>
          <a:r>
            <a:rPr lang="it-IT" sz="1200" b="0" i="0" kern="1200" baseline="0">
              <a:solidFill>
                <a:schemeClr val="bg2"/>
              </a:solidFill>
              <a:latin typeface="Poppins"/>
              <a:cs typeface="Poppins"/>
            </a:rPr>
            <a:t> </a:t>
          </a:r>
          <a:r>
            <a:rPr lang="it-IT" sz="1200" b="0" i="0" kern="1200" baseline="0" err="1">
              <a:solidFill>
                <a:schemeClr val="bg2"/>
              </a:solidFill>
              <a:latin typeface="Poppins"/>
              <a:cs typeface="Poppins"/>
            </a:rPr>
            <a:t>platform</a:t>
          </a:r>
          <a:endParaRPr lang="it-IT" sz="1200" kern="1200">
            <a:latin typeface="Poppins"/>
            <a:cs typeface="Poppins"/>
          </a:endParaRPr>
        </a:p>
      </dsp:txBody>
      <dsp:txXfrm>
        <a:off x="60242" y="3556082"/>
        <a:ext cx="1866583" cy="1095287"/>
      </dsp:txXfrm>
    </dsp:sp>
    <dsp:sp modelId="{17EB8446-7093-4BB7-9280-F90F406C0CB7}">
      <dsp:nvSpPr>
        <dsp:cNvPr id="0" name=""/>
        <dsp:cNvSpPr/>
      </dsp:nvSpPr>
      <dsp:spPr>
        <a:xfrm>
          <a:off x="2402946" y="3496830"/>
          <a:ext cx="1985087" cy="1045912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baseline="0" err="1">
              <a:solidFill>
                <a:schemeClr val="bg2"/>
              </a:solidFill>
              <a:latin typeface="Poppins"/>
              <a:cs typeface="Poppins"/>
            </a:rPr>
            <a:t>Reproduces</a:t>
          </a:r>
          <a:r>
            <a:rPr lang="it-IT" sz="1200" b="1" i="0" kern="1200" baseline="0">
              <a:solidFill>
                <a:schemeClr val="bg2"/>
              </a:solidFill>
              <a:latin typeface="Poppins"/>
              <a:cs typeface="Poppins"/>
            </a:rPr>
            <a:t> MS-</a:t>
          </a:r>
          <a:r>
            <a:rPr lang="it-IT" sz="1200" b="1" i="0" kern="1200" baseline="0" err="1">
              <a:solidFill>
                <a:schemeClr val="bg2"/>
              </a:solidFill>
              <a:latin typeface="Poppins"/>
              <a:cs typeface="Poppins"/>
            </a:rPr>
            <a:t>related</a:t>
          </a:r>
          <a:r>
            <a:rPr lang="it-IT" sz="1200" b="1" i="0" kern="1200" baseline="0">
              <a:solidFill>
                <a:schemeClr val="bg2"/>
              </a:solidFill>
              <a:latin typeface="Poppins"/>
              <a:cs typeface="Poppins"/>
            </a:rPr>
            <a:t> </a:t>
          </a:r>
          <a:r>
            <a:rPr lang="it-IT" sz="1200" b="1" i="0" kern="1200" baseline="0" err="1">
              <a:solidFill>
                <a:schemeClr val="bg2"/>
              </a:solidFill>
              <a:latin typeface="Poppins"/>
              <a:cs typeface="Poppins"/>
            </a:rPr>
            <a:t>permeability</a:t>
          </a:r>
          <a:r>
            <a:rPr lang="it-IT" sz="1200" b="1" i="0" kern="1200" baseline="0">
              <a:solidFill>
                <a:schemeClr val="bg2"/>
              </a:solidFill>
              <a:latin typeface="Poppins"/>
              <a:cs typeface="Poppins"/>
            </a:rPr>
            <a:t> </a:t>
          </a:r>
          <a:r>
            <a:rPr lang="it-IT" sz="1200" b="1" i="0" kern="1200" baseline="0" err="1">
              <a:solidFill>
                <a:schemeClr val="bg2"/>
              </a:solidFill>
              <a:latin typeface="Poppins"/>
              <a:cs typeface="Poppins"/>
            </a:rPr>
            <a:t>dysfunction</a:t>
          </a:r>
          <a:r>
            <a:rPr lang="it-IT" sz="1200" b="0" i="0" kern="1200" baseline="0">
              <a:solidFill>
                <a:schemeClr val="bg2"/>
              </a:solidFill>
              <a:latin typeface="Poppins"/>
              <a:cs typeface="Poppins"/>
            </a:rPr>
            <a:t> </a:t>
          </a:r>
          <a:r>
            <a:rPr lang="it-IT" sz="1200" b="0" i="0" kern="1200" baseline="0" err="1">
              <a:solidFill>
                <a:schemeClr val="bg2"/>
              </a:solidFill>
              <a:latin typeface="Poppins"/>
              <a:cs typeface="Poppins"/>
            </a:rPr>
            <a:t>using</a:t>
          </a:r>
          <a:r>
            <a:rPr lang="it-IT" sz="1200" b="0" i="0" kern="1200" baseline="0">
              <a:solidFill>
                <a:schemeClr val="bg2"/>
              </a:solidFill>
              <a:latin typeface="Poppins"/>
              <a:cs typeface="Poppins"/>
            </a:rPr>
            <a:t> </a:t>
          </a:r>
          <a:r>
            <a:rPr lang="it-IT" sz="1200" b="0" i="0" kern="1200" baseline="0" err="1">
              <a:solidFill>
                <a:schemeClr val="bg2"/>
              </a:solidFill>
              <a:latin typeface="Poppins"/>
              <a:cs typeface="Poppins"/>
            </a:rPr>
            <a:t>inflammatory</a:t>
          </a:r>
          <a:r>
            <a:rPr lang="it-IT" sz="1200" b="0" i="0" kern="1200" baseline="0">
              <a:solidFill>
                <a:schemeClr val="bg2"/>
              </a:solidFill>
              <a:latin typeface="Poppins"/>
              <a:cs typeface="Poppins"/>
            </a:rPr>
            <a:t> </a:t>
          </a:r>
          <a:r>
            <a:rPr lang="it-IT" sz="1200" b="0" i="0" kern="1200" baseline="0" err="1">
              <a:solidFill>
                <a:schemeClr val="bg2"/>
              </a:solidFill>
              <a:latin typeface="Poppins"/>
              <a:cs typeface="Poppins"/>
            </a:rPr>
            <a:t>cues</a:t>
          </a:r>
          <a:endParaRPr lang="it-IT" sz="1200" kern="1200">
            <a:latin typeface="Poppins"/>
            <a:cs typeface="Poppins"/>
          </a:endParaRPr>
        </a:p>
      </dsp:txBody>
      <dsp:txXfrm>
        <a:off x="2454003" y="3547887"/>
        <a:ext cx="1882973" cy="943798"/>
      </dsp:txXfrm>
    </dsp:sp>
    <dsp:sp modelId="{AD49796E-0940-4E6E-9E6A-210677C09650}">
      <dsp:nvSpPr>
        <dsp:cNvPr id="0" name=""/>
        <dsp:cNvSpPr/>
      </dsp:nvSpPr>
      <dsp:spPr>
        <a:xfrm>
          <a:off x="4804901" y="3496830"/>
          <a:ext cx="1985087" cy="992543"/>
        </a:xfrm>
        <a:prstGeom prst="roundRect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baseline="0" dirty="0" err="1">
              <a:solidFill>
                <a:schemeClr val="bg2"/>
              </a:solidFill>
              <a:latin typeface="Poppins"/>
              <a:cs typeface="Poppins"/>
            </a:rPr>
            <a:t>Validated</a:t>
          </a:r>
          <a:r>
            <a:rPr lang="it-IT" sz="1200" b="1" i="0" kern="1200" baseline="0" dirty="0">
              <a:solidFill>
                <a:schemeClr val="bg2"/>
              </a:solidFill>
              <a:latin typeface="Poppins"/>
              <a:cs typeface="Poppins"/>
            </a:rPr>
            <a:t> </a:t>
          </a:r>
          <a:r>
            <a:rPr lang="it-IT" sz="1200" b="1" i="0" kern="1200" baseline="0" dirty="0" err="1">
              <a:solidFill>
                <a:schemeClr val="bg2"/>
              </a:solidFill>
              <a:latin typeface="Poppins"/>
              <a:cs typeface="Poppins"/>
            </a:rPr>
            <a:t>through</a:t>
          </a:r>
          <a:r>
            <a:rPr lang="it-IT" sz="1200" b="1" i="0" kern="1200" baseline="0" dirty="0">
              <a:solidFill>
                <a:schemeClr val="bg2"/>
              </a:solidFill>
              <a:latin typeface="Poppins"/>
              <a:cs typeface="Poppins"/>
            </a:rPr>
            <a:t> standard MS therapies</a:t>
          </a:r>
          <a:r>
            <a:rPr lang="it-IT" sz="1200" b="0" i="0" kern="1200" baseline="0" dirty="0">
              <a:solidFill>
                <a:schemeClr val="bg2"/>
              </a:solidFill>
              <a:latin typeface="Poppins"/>
              <a:cs typeface="Poppins"/>
            </a:rPr>
            <a:t> </a:t>
          </a:r>
          <a:endParaRPr lang="it-IT" sz="1200" kern="1200" dirty="0">
            <a:latin typeface="Poppins"/>
            <a:cs typeface="Poppins"/>
          </a:endParaRPr>
        </a:p>
      </dsp:txBody>
      <dsp:txXfrm>
        <a:off x="4853353" y="3545282"/>
        <a:ext cx="1888183" cy="895639"/>
      </dsp:txXfrm>
    </dsp:sp>
    <dsp:sp modelId="{794A77D0-BA84-4809-A08D-04D6C172031F}">
      <dsp:nvSpPr>
        <dsp:cNvPr id="0" name=""/>
        <dsp:cNvSpPr/>
      </dsp:nvSpPr>
      <dsp:spPr>
        <a:xfrm>
          <a:off x="7206857" y="3496830"/>
          <a:ext cx="1985087" cy="992543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baseline="0" err="1">
              <a:solidFill>
                <a:schemeClr val="bg2"/>
              </a:solidFill>
              <a:latin typeface="Poppins"/>
              <a:cs typeface="Poppins"/>
            </a:rPr>
            <a:t>Ethical</a:t>
          </a:r>
          <a:r>
            <a:rPr lang="it-IT" sz="1200" b="1" i="0" kern="1200" baseline="0">
              <a:solidFill>
                <a:schemeClr val="bg2"/>
              </a:solidFill>
              <a:latin typeface="Poppins"/>
              <a:cs typeface="Poppins"/>
            </a:rPr>
            <a:t>, </a:t>
          </a:r>
          <a:r>
            <a:rPr lang="it-IT" sz="1200" b="1" i="0" kern="1200" baseline="0" err="1">
              <a:solidFill>
                <a:schemeClr val="bg2"/>
              </a:solidFill>
              <a:latin typeface="Poppins"/>
              <a:cs typeface="Poppins"/>
            </a:rPr>
            <a:t>scalable</a:t>
          </a:r>
          <a:r>
            <a:rPr lang="it-IT" sz="1200" b="1" i="0" kern="1200" baseline="0">
              <a:solidFill>
                <a:schemeClr val="bg2"/>
              </a:solidFill>
              <a:latin typeface="Poppins"/>
              <a:cs typeface="Poppins"/>
            </a:rPr>
            <a:t> alternative</a:t>
          </a:r>
          <a:r>
            <a:rPr lang="it-IT" sz="1200" b="0" i="0" kern="1200" baseline="0">
              <a:solidFill>
                <a:schemeClr val="bg2"/>
              </a:solidFill>
              <a:latin typeface="Poppins"/>
              <a:cs typeface="Poppins"/>
            </a:rPr>
            <a:t> for in vitro </a:t>
          </a:r>
          <a:r>
            <a:rPr lang="it-IT" sz="1200" b="0" i="0" kern="1200" baseline="0" err="1">
              <a:solidFill>
                <a:schemeClr val="bg2"/>
              </a:solidFill>
              <a:latin typeface="Poppins"/>
              <a:cs typeface="Poppins"/>
            </a:rPr>
            <a:t>drug</a:t>
          </a:r>
          <a:r>
            <a:rPr lang="it-IT" sz="1200" b="0" i="0" kern="1200" baseline="0">
              <a:solidFill>
                <a:schemeClr val="bg2"/>
              </a:solidFill>
              <a:latin typeface="Poppins"/>
              <a:cs typeface="Poppins"/>
            </a:rPr>
            <a:t> screening</a:t>
          </a:r>
          <a:endParaRPr lang="it-IT" sz="1200" kern="1200">
            <a:latin typeface="Poppins"/>
            <a:cs typeface="Poppins"/>
          </a:endParaRPr>
        </a:p>
      </dsp:txBody>
      <dsp:txXfrm>
        <a:off x="7255309" y="3545282"/>
        <a:ext cx="1888183" cy="895639"/>
      </dsp:txXfrm>
    </dsp:sp>
    <dsp:sp modelId="{2F575548-5469-4B1C-B401-61A9BADD50C3}">
      <dsp:nvSpPr>
        <dsp:cNvPr id="0" name=""/>
        <dsp:cNvSpPr/>
      </dsp:nvSpPr>
      <dsp:spPr>
        <a:xfrm>
          <a:off x="9608812" y="3496830"/>
          <a:ext cx="1985087" cy="1056473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i="0" kern="1200" baseline="0">
              <a:solidFill>
                <a:schemeClr val="bg2"/>
              </a:solidFill>
              <a:latin typeface="Poppins"/>
              <a:cs typeface="Poppins"/>
            </a:rPr>
            <a:t>Supports 3Rs </a:t>
          </a:r>
          <a:r>
            <a:rPr lang="it-IT" sz="1200" b="1" i="0" kern="1200" baseline="0" err="1">
              <a:solidFill>
                <a:schemeClr val="bg2"/>
              </a:solidFill>
              <a:latin typeface="Poppins"/>
              <a:cs typeface="Poppins"/>
            </a:rPr>
            <a:t>principles</a:t>
          </a:r>
          <a:r>
            <a:rPr lang="it-IT" sz="1200" b="0" i="0" kern="1200" baseline="0">
              <a:solidFill>
                <a:schemeClr val="bg2"/>
              </a:solidFill>
              <a:latin typeface="Poppins"/>
              <a:cs typeface="Poppins"/>
            </a:rPr>
            <a:t>, </a:t>
          </a:r>
          <a:r>
            <a:rPr lang="it-IT" sz="1200" b="0" i="0" kern="1200" baseline="0" err="1">
              <a:solidFill>
                <a:schemeClr val="bg2"/>
              </a:solidFill>
              <a:latin typeface="Poppins"/>
              <a:cs typeface="Poppins"/>
            </a:rPr>
            <a:t>promoting</a:t>
          </a:r>
          <a:r>
            <a:rPr lang="it-IT" sz="1200" b="0" i="0" kern="1200" baseline="0">
              <a:solidFill>
                <a:schemeClr val="bg2"/>
              </a:solidFill>
              <a:latin typeface="Poppins"/>
              <a:cs typeface="Poppins"/>
            </a:rPr>
            <a:t> </a:t>
          </a:r>
          <a:r>
            <a:rPr lang="it-IT" sz="1200" b="0" i="0" kern="1200" baseline="0" err="1">
              <a:solidFill>
                <a:schemeClr val="bg2"/>
              </a:solidFill>
              <a:latin typeface="Poppins"/>
              <a:cs typeface="Poppins"/>
            </a:rPr>
            <a:t>reproducibility</a:t>
          </a:r>
          <a:r>
            <a:rPr lang="it-IT" sz="1200" b="0" i="0" kern="1200" baseline="0">
              <a:solidFill>
                <a:schemeClr val="bg2"/>
              </a:solidFill>
              <a:latin typeface="Poppins"/>
              <a:cs typeface="Poppins"/>
            </a:rPr>
            <a:t> and </a:t>
          </a:r>
          <a:r>
            <a:rPr lang="it-IT" sz="1200" b="0" i="0" kern="1200" baseline="0" err="1">
              <a:solidFill>
                <a:schemeClr val="bg2"/>
              </a:solidFill>
              <a:latin typeface="Poppins"/>
              <a:cs typeface="Poppins"/>
            </a:rPr>
            <a:t>reducing</a:t>
          </a:r>
          <a:r>
            <a:rPr lang="it-IT" sz="1200" b="0" i="0" kern="1200" baseline="0">
              <a:solidFill>
                <a:schemeClr val="bg2"/>
              </a:solidFill>
              <a:latin typeface="Poppins"/>
              <a:cs typeface="Poppins"/>
            </a:rPr>
            <a:t> </a:t>
          </a:r>
          <a:r>
            <a:rPr lang="it-IT" sz="1200" b="0" i="0" kern="1200" baseline="0" err="1">
              <a:solidFill>
                <a:schemeClr val="bg2"/>
              </a:solidFill>
              <a:latin typeface="Poppins"/>
              <a:cs typeface="Poppins"/>
            </a:rPr>
            <a:t>animal</a:t>
          </a:r>
          <a:r>
            <a:rPr lang="it-IT" sz="1200" b="0" i="0" kern="1200" baseline="0">
              <a:solidFill>
                <a:schemeClr val="bg2"/>
              </a:solidFill>
              <a:latin typeface="Poppins"/>
              <a:cs typeface="Poppins"/>
            </a:rPr>
            <a:t> use</a:t>
          </a:r>
          <a:endParaRPr lang="it-IT" sz="1200" kern="1200">
            <a:latin typeface="Poppins"/>
            <a:cs typeface="Poppins"/>
          </a:endParaRPr>
        </a:p>
      </dsp:txBody>
      <dsp:txXfrm>
        <a:off x="9660385" y="3548403"/>
        <a:ext cx="1881941" cy="95332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CC8850-0E72-46C1-8988-F13D9A9249E9}">
      <dsp:nvSpPr>
        <dsp:cNvPr id="0" name=""/>
        <dsp:cNvSpPr/>
      </dsp:nvSpPr>
      <dsp:spPr>
        <a:xfrm>
          <a:off x="5928609" y="1030364"/>
          <a:ext cx="4912596" cy="4262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149"/>
              </a:lnTo>
              <a:lnTo>
                <a:pt x="4912596" y="213149"/>
              </a:lnTo>
              <a:lnTo>
                <a:pt x="4912596" y="426299"/>
              </a:lnTo>
            </a:path>
          </a:pathLst>
        </a:custGeom>
        <a:noFill/>
        <a:ln w="25400" cap="flat" cmpd="sng" algn="ctr">
          <a:solidFill>
            <a:schemeClr val="tx1">
              <a:lumMod val="90000"/>
              <a:lumOff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11D2E6-1D21-4C0C-BB10-23575B4C398F}">
      <dsp:nvSpPr>
        <dsp:cNvPr id="0" name=""/>
        <dsp:cNvSpPr/>
      </dsp:nvSpPr>
      <dsp:spPr>
        <a:xfrm>
          <a:off x="5928609" y="1030364"/>
          <a:ext cx="2456298" cy="4262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149"/>
              </a:lnTo>
              <a:lnTo>
                <a:pt x="2456298" y="213149"/>
              </a:lnTo>
              <a:lnTo>
                <a:pt x="2456298" y="426299"/>
              </a:lnTo>
            </a:path>
          </a:pathLst>
        </a:custGeom>
        <a:noFill/>
        <a:ln w="25400" cap="flat" cmpd="sng" algn="ctr">
          <a:solidFill>
            <a:schemeClr val="tx1">
              <a:lumMod val="90000"/>
              <a:lumOff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FD94AB-3142-4E0D-B113-5D1925DCDAE7}">
      <dsp:nvSpPr>
        <dsp:cNvPr id="0" name=""/>
        <dsp:cNvSpPr/>
      </dsp:nvSpPr>
      <dsp:spPr>
        <a:xfrm>
          <a:off x="5882889" y="1030364"/>
          <a:ext cx="91440" cy="4262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6299"/>
              </a:lnTo>
            </a:path>
          </a:pathLst>
        </a:custGeom>
        <a:noFill/>
        <a:ln w="25400" cap="flat" cmpd="sng" algn="ctr">
          <a:solidFill>
            <a:schemeClr val="tx1">
              <a:lumMod val="90000"/>
              <a:lumOff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616527-8AFB-40D7-8855-66DDFFC93E55}">
      <dsp:nvSpPr>
        <dsp:cNvPr id="0" name=""/>
        <dsp:cNvSpPr/>
      </dsp:nvSpPr>
      <dsp:spPr>
        <a:xfrm>
          <a:off x="3472311" y="1030364"/>
          <a:ext cx="2456298" cy="426299"/>
        </a:xfrm>
        <a:custGeom>
          <a:avLst/>
          <a:gdLst/>
          <a:ahLst/>
          <a:cxnLst/>
          <a:rect l="0" t="0" r="0" b="0"/>
          <a:pathLst>
            <a:path>
              <a:moveTo>
                <a:pt x="2456298" y="0"/>
              </a:moveTo>
              <a:lnTo>
                <a:pt x="2456298" y="213149"/>
              </a:lnTo>
              <a:lnTo>
                <a:pt x="0" y="213149"/>
              </a:lnTo>
              <a:lnTo>
                <a:pt x="0" y="426299"/>
              </a:lnTo>
            </a:path>
          </a:pathLst>
        </a:custGeom>
        <a:noFill/>
        <a:ln w="25400" cap="flat" cmpd="sng" algn="ctr">
          <a:solidFill>
            <a:schemeClr val="tx1">
              <a:lumMod val="90000"/>
              <a:lumOff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10E0DF-94F9-4ED4-AB3E-434EC955D630}">
      <dsp:nvSpPr>
        <dsp:cNvPr id="0" name=""/>
        <dsp:cNvSpPr/>
      </dsp:nvSpPr>
      <dsp:spPr>
        <a:xfrm>
          <a:off x="1016012" y="1030364"/>
          <a:ext cx="4912596" cy="426299"/>
        </a:xfrm>
        <a:custGeom>
          <a:avLst/>
          <a:gdLst/>
          <a:ahLst/>
          <a:cxnLst/>
          <a:rect l="0" t="0" r="0" b="0"/>
          <a:pathLst>
            <a:path>
              <a:moveTo>
                <a:pt x="4912596" y="0"/>
              </a:moveTo>
              <a:lnTo>
                <a:pt x="4912596" y="213149"/>
              </a:lnTo>
              <a:lnTo>
                <a:pt x="0" y="213149"/>
              </a:lnTo>
              <a:lnTo>
                <a:pt x="0" y="426299"/>
              </a:lnTo>
            </a:path>
          </a:pathLst>
        </a:custGeom>
        <a:noFill/>
        <a:ln w="25400" cap="flat" cmpd="sng" algn="ctr">
          <a:solidFill>
            <a:schemeClr val="tx1">
              <a:lumMod val="90000"/>
              <a:lumOff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ED7BEA-E23E-49F1-A830-03B683E1A2CD}">
      <dsp:nvSpPr>
        <dsp:cNvPr id="0" name=""/>
        <dsp:cNvSpPr/>
      </dsp:nvSpPr>
      <dsp:spPr>
        <a:xfrm>
          <a:off x="2713294" y="413133"/>
          <a:ext cx="6430629" cy="617231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>
              <a:solidFill>
                <a:schemeClr val="tx1">
                  <a:lumMod val="75000"/>
                  <a:lumOff val="25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Future </a:t>
          </a:r>
          <a:r>
            <a:rPr lang="it-IT" sz="4000" kern="1200" err="1">
              <a:solidFill>
                <a:schemeClr val="tx1">
                  <a:lumMod val="75000"/>
                  <a:lumOff val="25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rPr>
            <a:t>developments</a:t>
          </a:r>
          <a:endParaRPr lang="it-IT" sz="4000" kern="1200">
            <a:solidFill>
              <a:schemeClr val="tx1">
                <a:lumMod val="75000"/>
                <a:lumOff val="25000"/>
              </a:schemeClr>
            </a:solidFill>
            <a:latin typeface="Poppins Medium" panose="00000600000000000000" pitchFamily="2" charset="0"/>
            <a:cs typeface="Poppins Medium" panose="00000600000000000000" pitchFamily="2" charset="0"/>
          </a:endParaRPr>
        </a:p>
      </dsp:txBody>
      <dsp:txXfrm>
        <a:off x="2743425" y="443264"/>
        <a:ext cx="6370367" cy="556969"/>
      </dsp:txXfrm>
    </dsp:sp>
    <dsp:sp modelId="{C8395BA5-9639-41BC-9418-A1F740232DDA}">
      <dsp:nvSpPr>
        <dsp:cNvPr id="0" name=""/>
        <dsp:cNvSpPr/>
      </dsp:nvSpPr>
      <dsp:spPr>
        <a:xfrm>
          <a:off x="1013" y="1456664"/>
          <a:ext cx="2029998" cy="1014999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it-IT" altLang="it-IT" sz="1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Integrate </a:t>
          </a:r>
          <a:r>
            <a:rPr kumimoji="0" lang="it-IT" altLang="it-IT" sz="1200" b="1" i="0" u="none" strike="noStrike" kern="1200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iPSC-derived</a:t>
          </a:r>
          <a:r>
            <a:rPr kumimoji="0" lang="it-IT" altLang="it-IT" sz="12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kumimoji="0" lang="it-IT" altLang="it-IT" sz="1200" b="1" i="0" u="none" strike="noStrike" kern="1200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patient-specific</a:t>
          </a:r>
          <a:r>
            <a:rPr kumimoji="0" lang="it-IT" altLang="it-IT" sz="12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kumimoji="0" lang="it-IT" altLang="it-IT" sz="1200" b="1" i="0" u="none" strike="noStrike" kern="1200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cells</a:t>
          </a:r>
          <a:r>
            <a:rPr kumimoji="0" lang="it-IT" altLang="it-IT" sz="1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for </a:t>
          </a:r>
          <a:r>
            <a:rPr kumimoji="0" lang="it-IT" altLang="it-IT" sz="1200" b="0" i="0" u="none" strike="noStrike" kern="1200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personalized</a:t>
          </a:r>
          <a:r>
            <a:rPr kumimoji="0" lang="it-IT" altLang="it-IT" sz="1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kumimoji="0" lang="it-IT" altLang="it-IT" sz="1200" b="0" i="0" u="none" strike="noStrike" kern="1200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disease</a:t>
          </a:r>
          <a:r>
            <a:rPr kumimoji="0" lang="it-IT" altLang="it-IT" sz="1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kumimoji="0" lang="it-IT" altLang="it-IT" sz="1200" b="0" i="0" u="none" strike="noStrike" kern="1200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modeling</a:t>
          </a:r>
          <a:endParaRPr lang="it-IT" sz="12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50561" y="1506212"/>
        <a:ext cx="1930902" cy="915903"/>
      </dsp:txXfrm>
    </dsp:sp>
    <dsp:sp modelId="{17EB8446-7093-4BB7-9280-F90F406C0CB7}">
      <dsp:nvSpPr>
        <dsp:cNvPr id="0" name=""/>
        <dsp:cNvSpPr/>
      </dsp:nvSpPr>
      <dsp:spPr>
        <a:xfrm>
          <a:off x="2457311" y="1456664"/>
          <a:ext cx="2029998" cy="1014999"/>
        </a:xfrm>
        <a:prstGeom prst="roundRect">
          <a:avLst/>
        </a:prstGeom>
        <a:solidFill>
          <a:schemeClr val="tx1">
            <a:lumMod val="25000"/>
            <a:lumOff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it-IT" altLang="it-IT" sz="1200" b="0" i="0" u="none" strike="noStrike" kern="1200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Expand</a:t>
          </a:r>
          <a:r>
            <a:rPr kumimoji="0" lang="it-IT" altLang="it-IT" sz="1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kumimoji="0" lang="it-IT" altLang="it-IT" sz="1200" b="0" i="0" u="none" strike="noStrike" kern="1200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platform</a:t>
          </a:r>
          <a:r>
            <a:rPr kumimoji="0" lang="it-IT" altLang="it-IT" sz="1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to study </a:t>
          </a:r>
          <a:r>
            <a:rPr kumimoji="0" lang="it-IT" altLang="it-IT" sz="1200" b="1" i="0" u="none" strike="noStrike" kern="1200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other</a:t>
          </a:r>
          <a:r>
            <a:rPr kumimoji="0" lang="it-IT" altLang="it-IT" sz="12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kumimoji="0" lang="it-IT" altLang="it-IT" sz="1200" b="1" i="0" u="none" strike="noStrike" kern="1200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neurological</a:t>
          </a:r>
          <a:r>
            <a:rPr kumimoji="0" lang="it-IT" altLang="it-IT" sz="12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disorders</a:t>
          </a:r>
          <a:endParaRPr lang="it-IT" sz="12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2506859" y="1506212"/>
        <a:ext cx="1930902" cy="915903"/>
      </dsp:txXfrm>
    </dsp:sp>
    <dsp:sp modelId="{AD49796E-0940-4E6E-9E6A-210677C09650}">
      <dsp:nvSpPr>
        <dsp:cNvPr id="0" name=""/>
        <dsp:cNvSpPr/>
      </dsp:nvSpPr>
      <dsp:spPr>
        <a:xfrm>
          <a:off x="4913610" y="1456664"/>
          <a:ext cx="2029998" cy="1014999"/>
        </a:xfrm>
        <a:prstGeom prst="roundRect">
          <a:avLst/>
        </a:prstGeom>
        <a:solidFill>
          <a:schemeClr val="tx1">
            <a:lumMod val="10000"/>
            <a:lumOff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it-IT" altLang="it-IT" sz="1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Incorporate </a:t>
          </a:r>
          <a:r>
            <a:rPr kumimoji="0" lang="it-IT" altLang="it-IT" sz="12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immune </a:t>
          </a:r>
          <a:r>
            <a:rPr kumimoji="0" lang="it-IT" altLang="it-IT" sz="1200" b="1" i="0" u="none" strike="noStrike" kern="1200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components</a:t>
          </a:r>
          <a:r>
            <a:rPr kumimoji="0" lang="it-IT" altLang="it-IT" sz="1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to model </a:t>
          </a:r>
          <a:r>
            <a:rPr kumimoji="0" lang="it-IT" altLang="it-IT" sz="1200" b="0" i="0" u="none" strike="noStrike" kern="1200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neuroinflammatory</a:t>
          </a:r>
          <a:r>
            <a:rPr kumimoji="0" lang="it-IT" altLang="it-IT" sz="1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kumimoji="0" lang="it-IT" altLang="it-IT" sz="1200" b="0" i="0" u="none" strike="noStrike" kern="1200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responses</a:t>
          </a:r>
          <a:r>
            <a:rPr kumimoji="0" lang="it-IT" altLang="it-IT" sz="1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in </a:t>
          </a:r>
          <a:r>
            <a:rPr kumimoji="0" lang="it-IT" altLang="it-IT" sz="1200" b="0" i="0" u="none" strike="noStrike" kern="1200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real</a:t>
          </a:r>
          <a:r>
            <a:rPr kumimoji="0" lang="it-IT" altLang="it-IT" sz="1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time</a:t>
          </a:r>
          <a:endParaRPr lang="it-IT" sz="12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4963158" y="1506212"/>
        <a:ext cx="1930902" cy="915903"/>
      </dsp:txXfrm>
    </dsp:sp>
    <dsp:sp modelId="{794A77D0-BA84-4809-A08D-04D6C172031F}">
      <dsp:nvSpPr>
        <dsp:cNvPr id="0" name=""/>
        <dsp:cNvSpPr/>
      </dsp:nvSpPr>
      <dsp:spPr>
        <a:xfrm>
          <a:off x="7369908" y="1456664"/>
          <a:ext cx="2029998" cy="1014999"/>
        </a:xfrm>
        <a:prstGeom prst="roundRect">
          <a:avLst/>
        </a:prstGeom>
        <a:solidFill>
          <a:schemeClr val="tx1">
            <a:lumMod val="25000"/>
            <a:lumOff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it-IT" altLang="it-IT" sz="1200" b="0" i="0" u="none" strike="noStrike" kern="1200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Develop</a:t>
          </a:r>
          <a:r>
            <a:rPr kumimoji="0" lang="it-IT" altLang="it-IT" sz="1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kumimoji="0" lang="it-IT" altLang="it-IT" sz="1200" b="1" i="0" u="none" strike="noStrike" kern="1200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predictive</a:t>
          </a:r>
          <a:r>
            <a:rPr kumimoji="0" lang="it-IT" altLang="it-IT" sz="12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kumimoji="0" lang="it-IT" altLang="it-IT" sz="1200" b="1" i="0" u="none" strike="noStrike" kern="1200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analytics</a:t>
          </a:r>
          <a:r>
            <a:rPr kumimoji="0" lang="it-IT" altLang="it-IT" sz="1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kumimoji="0" lang="it-IT" altLang="it-IT" sz="1200" b="0" i="0" u="none" strike="noStrike" kern="1200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using</a:t>
          </a:r>
          <a:r>
            <a:rPr kumimoji="0" lang="it-IT" altLang="it-IT" sz="1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AI on </a:t>
          </a:r>
          <a:r>
            <a:rPr kumimoji="0" lang="it-IT" altLang="it-IT" sz="1200" b="0" i="0" u="none" strike="noStrike" kern="1200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permeability</a:t>
          </a:r>
          <a:r>
            <a:rPr kumimoji="0" lang="it-IT" altLang="it-IT" sz="1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and TEER datasets</a:t>
          </a:r>
          <a:endParaRPr lang="it-IT" sz="12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7419456" y="1506212"/>
        <a:ext cx="1930902" cy="915903"/>
      </dsp:txXfrm>
    </dsp:sp>
    <dsp:sp modelId="{2F575548-5469-4B1C-B401-61A9BADD50C3}">
      <dsp:nvSpPr>
        <dsp:cNvPr id="0" name=""/>
        <dsp:cNvSpPr/>
      </dsp:nvSpPr>
      <dsp:spPr>
        <a:xfrm>
          <a:off x="9826207" y="1456664"/>
          <a:ext cx="2029998" cy="1014999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it-IT" altLang="it-IT" sz="1200" b="0" i="0" u="none" strike="noStrike" kern="1200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Align</a:t>
          </a:r>
          <a:r>
            <a:rPr kumimoji="0" lang="it-IT" altLang="it-IT" sz="1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with </a:t>
          </a:r>
          <a:r>
            <a:rPr kumimoji="0" lang="it-IT" altLang="it-IT" sz="1200" b="1" i="0" u="none" strike="noStrike" kern="1200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preclinical</a:t>
          </a:r>
          <a:r>
            <a:rPr kumimoji="0" lang="it-IT" altLang="it-IT" sz="1200" b="1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pipelines</a:t>
          </a:r>
          <a:r>
            <a:rPr kumimoji="0" lang="it-IT" altLang="it-IT" sz="1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for </a:t>
          </a:r>
          <a:r>
            <a:rPr kumimoji="0" lang="it-IT" altLang="it-IT" sz="1200" b="0" i="0" u="none" strike="noStrike" kern="1200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early</a:t>
          </a:r>
          <a:r>
            <a:rPr kumimoji="0" lang="it-IT" altLang="it-IT" sz="1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kumimoji="0" lang="it-IT" altLang="it-IT" sz="1200" b="0" i="0" u="none" strike="noStrike" kern="1200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safety</a:t>
          </a:r>
          <a:r>
            <a:rPr kumimoji="0" lang="it-IT" altLang="it-IT" sz="1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screening and </a:t>
          </a:r>
          <a:r>
            <a:rPr kumimoji="0" lang="it-IT" altLang="it-IT" sz="1200" b="0" i="0" u="none" strike="noStrike" kern="1200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regulatory</a:t>
          </a:r>
          <a:r>
            <a:rPr kumimoji="0" lang="it-IT" altLang="it-IT" sz="1200" b="0" i="0" u="none" strike="noStrike" kern="1200" cap="none" normalizeH="0" baseline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kumimoji="0" lang="it-IT" altLang="it-IT" sz="1200" b="0" i="0" u="none" strike="noStrike" kern="1200" cap="none" normalizeH="0" baseline="0" err="1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rPr>
            <a:t>readiness</a:t>
          </a:r>
          <a:endParaRPr lang="it-IT" sz="12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9875755" y="1506212"/>
        <a:ext cx="1930902" cy="9159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8434C9-2F09-4732-8376-434AFAF6458F}">
      <dsp:nvSpPr>
        <dsp:cNvPr id="0" name=""/>
        <dsp:cNvSpPr/>
      </dsp:nvSpPr>
      <dsp:spPr>
        <a:xfrm>
          <a:off x="0" y="324369"/>
          <a:ext cx="6614361" cy="1157625"/>
        </a:xfrm>
        <a:prstGeom prst="round2Diag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tx1">
              <a:lumMod val="25000"/>
              <a:lumOff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348" tIns="437388" rIns="51334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latin typeface="Poppins" panose="00000500000000000000" pitchFamily="2" charset="0"/>
              <a:cs typeface="Poppins" panose="00000500000000000000" pitchFamily="2" charset="0"/>
            </a:rPr>
            <a:t>Limited by the lack of shear stress, dynamic flow, and multicellular complexity</a:t>
          </a:r>
          <a:endParaRPr lang="it-IT" sz="1400" b="0" i="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56511" y="380880"/>
        <a:ext cx="6501339" cy="1044603"/>
      </dsp:txXfrm>
    </dsp:sp>
    <dsp:sp modelId="{8FAD78E7-79DA-492B-B3B9-366BECFC28B7}">
      <dsp:nvSpPr>
        <dsp:cNvPr id="0" name=""/>
        <dsp:cNvSpPr/>
      </dsp:nvSpPr>
      <dsp:spPr>
        <a:xfrm>
          <a:off x="330718" y="14408"/>
          <a:ext cx="3127508" cy="619920"/>
        </a:xfrm>
        <a:prstGeom prst="roundRect">
          <a:avLst/>
        </a:prstGeom>
        <a:solidFill>
          <a:schemeClr val="tx1">
            <a:lumMod val="25000"/>
            <a:lumOff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005" tIns="0" rIns="1750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 err="1">
              <a:latin typeface="Poppins SemiBold"/>
              <a:cs typeface="Poppins SemiBold"/>
            </a:rPr>
            <a:t>Transwell</a:t>
          </a:r>
          <a:r>
            <a:rPr lang="en-US" sz="1600" b="1" i="0" kern="1200" dirty="0">
              <a:latin typeface="Poppins SemiBold"/>
              <a:cs typeface="Poppins SemiBold"/>
            </a:rPr>
            <a:t> Models</a:t>
          </a:r>
          <a:endParaRPr lang="it-IT" sz="1600" b="1" i="0" kern="1200" dirty="0">
            <a:latin typeface="Poppins SemiBold"/>
            <a:cs typeface="Poppins SemiBold"/>
          </a:endParaRPr>
        </a:p>
      </dsp:txBody>
      <dsp:txXfrm>
        <a:off x="360980" y="44670"/>
        <a:ext cx="3066984" cy="559396"/>
      </dsp:txXfrm>
    </dsp:sp>
    <dsp:sp modelId="{A5107648-81E7-4F2B-844A-EAA78D0B8F81}">
      <dsp:nvSpPr>
        <dsp:cNvPr id="0" name=""/>
        <dsp:cNvSpPr/>
      </dsp:nvSpPr>
      <dsp:spPr>
        <a:xfrm>
          <a:off x="0" y="1905354"/>
          <a:ext cx="6614361" cy="1157625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348" tIns="437388" rIns="513348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latin typeface="Poppins" panose="00000500000000000000" pitchFamily="2" charset="0"/>
              <a:cs typeface="Poppins" panose="00000500000000000000" pitchFamily="2" charset="0"/>
            </a:rPr>
            <a:t>Improved BBB simulation with continuous perfusion and better interaction between cell types</a:t>
          </a:r>
          <a:endParaRPr lang="it-IT" sz="1400" b="0" i="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56511" y="1961865"/>
        <a:ext cx="6501339" cy="1044603"/>
      </dsp:txXfrm>
    </dsp:sp>
    <dsp:sp modelId="{C3B42FC6-4A74-4B2B-A22A-BFB59CF44A91}">
      <dsp:nvSpPr>
        <dsp:cNvPr id="0" name=""/>
        <dsp:cNvSpPr/>
      </dsp:nvSpPr>
      <dsp:spPr>
        <a:xfrm>
          <a:off x="330718" y="1595394"/>
          <a:ext cx="3112136" cy="619920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005" tIns="0" rIns="1750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latin typeface="Poppins SemiBold"/>
              <a:cs typeface="Poppins SemiBold"/>
            </a:rPr>
            <a:t>Microfluidic Systems</a:t>
          </a:r>
          <a:endParaRPr lang="it-IT" sz="1600" b="1" i="0" kern="1200">
            <a:latin typeface="Poppins SemiBold"/>
            <a:cs typeface="Poppins SemiBold"/>
          </a:endParaRPr>
        </a:p>
      </dsp:txBody>
      <dsp:txXfrm>
        <a:off x="360980" y="1625656"/>
        <a:ext cx="3051612" cy="559396"/>
      </dsp:txXfrm>
    </dsp:sp>
    <dsp:sp modelId="{851E4B5C-8873-46C7-88EC-ACCE750AC5CC}">
      <dsp:nvSpPr>
        <dsp:cNvPr id="0" name=""/>
        <dsp:cNvSpPr/>
      </dsp:nvSpPr>
      <dsp:spPr>
        <a:xfrm>
          <a:off x="0" y="3486339"/>
          <a:ext cx="6614361" cy="1455299"/>
        </a:xfrm>
        <a:prstGeom prst="round2DiagRect">
          <a:avLst/>
        </a:prstGeom>
        <a:solidFill>
          <a:schemeClr val="lt1"/>
        </a:solidFill>
        <a:ln w="25400" cap="flat" cmpd="sng" algn="ctr">
          <a:solidFill>
            <a:schemeClr val="tx1">
              <a:lumMod val="75000"/>
              <a:lumOff val="25000"/>
            </a:schemeClr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513348" tIns="437388" rIns="513348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>
              <a:latin typeface="Poppins" panose="00000500000000000000" pitchFamily="2" charset="0"/>
              <a:cs typeface="Poppins" panose="00000500000000000000" pitchFamily="2" charset="0"/>
            </a:rPr>
            <a:t>Lack of validated in vitro models of BBB-related diseases, especially Multiple Sclerosis</a:t>
          </a:r>
          <a:endParaRPr lang="it-IT" sz="1400" b="0" i="0" kern="1200">
            <a:latin typeface="Poppins" panose="00000500000000000000" pitchFamily="2" charset="0"/>
            <a:cs typeface="Poppins" panose="00000500000000000000" pitchFamily="2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>
              <a:latin typeface="Poppins" panose="00000500000000000000" pitchFamily="2" charset="0"/>
              <a:cs typeface="Poppins" panose="00000500000000000000" pitchFamily="2" charset="0"/>
            </a:rPr>
            <a:t>Use of animal-derived matrices, introducing variability</a:t>
          </a:r>
          <a:endParaRPr lang="it-IT" sz="1400" b="0" i="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71042" y="3557381"/>
        <a:ext cx="6472277" cy="1313215"/>
      </dsp:txXfrm>
    </dsp:sp>
    <dsp:sp modelId="{14928475-A440-427E-A383-04F0F5CC5087}">
      <dsp:nvSpPr>
        <dsp:cNvPr id="0" name=""/>
        <dsp:cNvSpPr/>
      </dsp:nvSpPr>
      <dsp:spPr>
        <a:xfrm>
          <a:off x="330718" y="3176379"/>
          <a:ext cx="3090931" cy="619920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005" tIns="0" rIns="17500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i="0" kern="1200" err="1">
              <a:latin typeface="Poppins SemiBold"/>
              <a:cs typeface="Poppins SemiBold"/>
            </a:rPr>
            <a:t>Current</a:t>
          </a:r>
          <a:r>
            <a:rPr lang="it-IT" sz="1600" b="1" i="0" kern="1200">
              <a:latin typeface="Poppins SemiBold"/>
              <a:cs typeface="Poppins SemiBold"/>
            </a:rPr>
            <a:t> </a:t>
          </a:r>
          <a:r>
            <a:rPr lang="it-IT" sz="1600" b="1" i="0" kern="1200" err="1">
              <a:latin typeface="Poppins SemiBold"/>
              <a:cs typeface="Poppins SemiBold"/>
            </a:rPr>
            <a:t>Problems</a:t>
          </a:r>
          <a:endParaRPr lang="it-IT" sz="1600" b="1" i="0" kern="1200">
            <a:latin typeface="Poppins SemiBold"/>
            <a:cs typeface="Poppins SemiBold"/>
          </a:endParaRPr>
        </a:p>
      </dsp:txBody>
      <dsp:txXfrm>
        <a:off x="360980" y="3206641"/>
        <a:ext cx="3030407" cy="5593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A314D3-DB13-46BC-80F6-8A1F2637F55D}">
      <dsp:nvSpPr>
        <dsp:cNvPr id="0" name=""/>
        <dsp:cNvSpPr/>
      </dsp:nvSpPr>
      <dsp:spPr>
        <a:xfrm rot="5400000">
          <a:off x="-257241" y="259371"/>
          <a:ext cx="1710639" cy="1197447"/>
        </a:xfrm>
        <a:prstGeom prst="chevron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wordArtVert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>
              <a:latin typeface="Poppins"/>
              <a:cs typeface="Poppins"/>
            </a:rPr>
            <a:t>1</a:t>
          </a:r>
        </a:p>
      </dsp:txBody>
      <dsp:txXfrm rot="-5400000">
        <a:off x="-644" y="601499"/>
        <a:ext cx="1197447" cy="513192"/>
      </dsp:txXfrm>
    </dsp:sp>
    <dsp:sp modelId="{8AC9230C-C148-464E-A32B-818862459F56}">
      <dsp:nvSpPr>
        <dsp:cNvPr id="0" name=""/>
        <dsp:cNvSpPr/>
      </dsp:nvSpPr>
      <dsp:spPr>
        <a:xfrm rot="5400000">
          <a:off x="2296991" y="-1098705"/>
          <a:ext cx="1111915" cy="33148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latin typeface="Poppins"/>
              <a:cs typeface="Poppins"/>
            </a:rPr>
            <a:t>Design a 3-lane microfluidic model with endothelial and glial components mimicking the structure of the BBB.</a:t>
          </a:r>
          <a:endParaRPr lang="it-IT" sz="1400" kern="1200" dirty="0">
            <a:latin typeface="Poppins"/>
            <a:cs typeface="Poppins"/>
          </a:endParaRPr>
        </a:p>
      </dsp:txBody>
      <dsp:txXfrm rot="-5400000">
        <a:off x="1195510" y="57055"/>
        <a:ext cx="3260600" cy="1003357"/>
      </dsp:txXfrm>
    </dsp:sp>
    <dsp:sp modelId="{B2CD4A14-AE17-435E-9F55-6CA890404234}">
      <dsp:nvSpPr>
        <dsp:cNvPr id="0" name=""/>
        <dsp:cNvSpPr/>
      </dsp:nvSpPr>
      <dsp:spPr>
        <a:xfrm rot="5400000">
          <a:off x="-257241" y="1777166"/>
          <a:ext cx="1710639" cy="1197447"/>
        </a:xfrm>
        <a:prstGeom prst="chevron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wordArtVert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>
              <a:latin typeface="Poppins"/>
              <a:cs typeface="Poppins"/>
            </a:rPr>
            <a:t>2</a:t>
          </a:r>
        </a:p>
      </dsp:txBody>
      <dsp:txXfrm rot="-5400000">
        <a:off x="-644" y="2119294"/>
        <a:ext cx="1197447" cy="513192"/>
      </dsp:txXfrm>
    </dsp:sp>
    <dsp:sp modelId="{6883A8FF-2091-4BBB-9993-35D1C481FD61}">
      <dsp:nvSpPr>
        <dsp:cNvPr id="0" name=""/>
        <dsp:cNvSpPr/>
      </dsp:nvSpPr>
      <dsp:spPr>
        <a:xfrm rot="5400000">
          <a:off x="2296991" y="420380"/>
          <a:ext cx="1111915" cy="33122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Poppins"/>
              <a:cs typeface="Poppins"/>
            </a:rPr>
            <a:t>Induce pathological BBB phenotypes using pro-inflammatory cytokines and a CXCL12 chemokine gradient.</a:t>
          </a:r>
          <a:endParaRPr lang="it-IT" sz="1400" kern="1200">
            <a:latin typeface="Poppins"/>
            <a:cs typeface="Poppins"/>
          </a:endParaRPr>
        </a:p>
      </dsp:txBody>
      <dsp:txXfrm rot="-5400000">
        <a:off x="1196802" y="1574849"/>
        <a:ext cx="3258016" cy="1003357"/>
      </dsp:txXfrm>
    </dsp:sp>
    <dsp:sp modelId="{0B6B6E6A-6AC3-46FE-A30E-60EE7C99DE69}">
      <dsp:nvSpPr>
        <dsp:cNvPr id="0" name=""/>
        <dsp:cNvSpPr/>
      </dsp:nvSpPr>
      <dsp:spPr>
        <a:xfrm rot="5400000">
          <a:off x="-257241" y="3294960"/>
          <a:ext cx="1710639" cy="1197447"/>
        </a:xfrm>
        <a:prstGeom prst="chevron">
          <a:avLst/>
        </a:prstGeom>
        <a:solidFill>
          <a:srgbClr val="7F48C8"/>
        </a:solidFill>
        <a:ln w="25400" cap="flat" cmpd="sng" algn="ctr">
          <a:solidFill>
            <a:srgbClr val="7F48C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wordArtVert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>
              <a:latin typeface="Poppins"/>
              <a:cs typeface="Poppins"/>
            </a:rPr>
            <a:t>3</a:t>
          </a:r>
        </a:p>
      </dsp:txBody>
      <dsp:txXfrm rot="-5400000">
        <a:off x="-644" y="3637088"/>
        <a:ext cx="1197447" cy="513192"/>
      </dsp:txXfrm>
    </dsp:sp>
    <dsp:sp modelId="{AA2D3314-134C-4025-9229-25590EBC326E}">
      <dsp:nvSpPr>
        <dsp:cNvPr id="0" name=""/>
        <dsp:cNvSpPr/>
      </dsp:nvSpPr>
      <dsp:spPr>
        <a:xfrm rot="5400000">
          <a:off x="2309856" y="1938174"/>
          <a:ext cx="1086185" cy="33122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9365D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Poppins"/>
              <a:cs typeface="Poppins"/>
            </a:rPr>
            <a:t>Validate the model with known MS therapeutics (Fingolimod, retinoic acid) and test novel candidates (Imatinib).</a:t>
          </a:r>
          <a:endParaRPr lang="it-IT" sz="1400" kern="1200">
            <a:latin typeface="Poppins"/>
            <a:cs typeface="Poppins"/>
          </a:endParaRPr>
        </a:p>
      </dsp:txBody>
      <dsp:txXfrm rot="-5400000">
        <a:off x="1196802" y="3104252"/>
        <a:ext cx="3259272" cy="980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484FA8-18D6-46DB-9B2B-817C7888BA7E}">
      <dsp:nvSpPr>
        <dsp:cNvPr id="0" name=""/>
        <dsp:cNvSpPr/>
      </dsp:nvSpPr>
      <dsp:spPr>
        <a:xfrm rot="5400000">
          <a:off x="4317288" y="-1821018"/>
          <a:ext cx="685073" cy="4385717"/>
        </a:xfrm>
        <a:prstGeom prst="round2SameRect">
          <a:avLst/>
        </a:prstGeom>
        <a:solidFill>
          <a:srgbClr val="F9D7CB">
            <a:alpha val="90000"/>
          </a:srgbClr>
        </a:solidFill>
        <a:ln w="25400" cap="flat" cmpd="sng" algn="ctr">
          <a:solidFill>
            <a:srgbClr val="F9D7CB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1"/>
              </a:solidFill>
              <a:latin typeface="Poppins"/>
              <a:cs typeface="Poppins"/>
            </a:rPr>
            <a:t>Continuous barrier integrity monitoring through automated resistance measures</a:t>
          </a:r>
        </a:p>
      </dsp:txBody>
      <dsp:txXfrm rot="-5400000">
        <a:off x="2466967" y="62746"/>
        <a:ext cx="4352274" cy="618187"/>
      </dsp:txXfrm>
    </dsp:sp>
    <dsp:sp modelId="{42B8FCC5-6584-486C-9E51-26CC96A6821D}">
      <dsp:nvSpPr>
        <dsp:cNvPr id="0" name=""/>
        <dsp:cNvSpPr/>
      </dsp:nvSpPr>
      <dsp:spPr>
        <a:xfrm>
          <a:off x="0" y="1539"/>
          <a:ext cx="2466966" cy="740601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>
              <a:solidFill>
                <a:schemeClr val="tx1"/>
              </a:solidFill>
              <a:latin typeface="Poppins"/>
              <a:cs typeface="Poppins"/>
            </a:rPr>
            <a:t>TEER</a:t>
          </a:r>
        </a:p>
      </dsp:txBody>
      <dsp:txXfrm>
        <a:off x="36153" y="37692"/>
        <a:ext cx="2394660" cy="668295"/>
      </dsp:txXfrm>
    </dsp:sp>
    <dsp:sp modelId="{98C110A7-A803-4A3A-9F9D-633F8CD158F9}">
      <dsp:nvSpPr>
        <dsp:cNvPr id="0" name=""/>
        <dsp:cNvSpPr/>
      </dsp:nvSpPr>
      <dsp:spPr>
        <a:xfrm rot="5400000">
          <a:off x="4332917" y="-1043387"/>
          <a:ext cx="653814" cy="4385717"/>
        </a:xfrm>
        <a:prstGeom prst="round2SameRect">
          <a:avLst/>
        </a:prstGeom>
        <a:solidFill>
          <a:schemeClr val="tx1">
            <a:lumMod val="10000"/>
            <a:lumOff val="90000"/>
            <a:alpha val="90000"/>
          </a:schemeClr>
        </a:solidFill>
        <a:ln w="25400" cap="flat" cmpd="sng" algn="ctr">
          <a:solidFill>
            <a:schemeClr val="accent6">
              <a:lumMod val="40000"/>
              <a:lumOff val="6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solidFill>
                <a:schemeClr val="tx1"/>
              </a:solidFill>
              <a:latin typeface="Poppins"/>
              <a:cs typeface="Poppins"/>
            </a:rPr>
            <a:t>Quantitative measure of paracellular permeability</a:t>
          </a:r>
        </a:p>
      </dsp:txBody>
      <dsp:txXfrm rot="-5400000">
        <a:off x="2466966" y="854481"/>
        <a:ext cx="4353800" cy="589980"/>
      </dsp:txXfrm>
    </dsp:sp>
    <dsp:sp modelId="{FFA0D259-61DA-4721-87B2-7707B0A21BB4}">
      <dsp:nvSpPr>
        <dsp:cNvPr id="0" name=""/>
        <dsp:cNvSpPr/>
      </dsp:nvSpPr>
      <dsp:spPr>
        <a:xfrm>
          <a:off x="0" y="779171"/>
          <a:ext cx="2466966" cy="740601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tx1">
              <a:lumMod val="90000"/>
              <a:lumOff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>
              <a:solidFill>
                <a:schemeClr val="tx1"/>
              </a:solidFill>
              <a:latin typeface="Poppins"/>
              <a:cs typeface="Poppins"/>
            </a:rPr>
            <a:t>FITC-</a:t>
          </a:r>
          <a:r>
            <a:rPr lang="it-IT" sz="1600" b="1" kern="1200" err="1">
              <a:solidFill>
                <a:schemeClr val="tx1"/>
              </a:solidFill>
              <a:latin typeface="Poppins"/>
              <a:cs typeface="Poppins"/>
            </a:rPr>
            <a:t>Dextran</a:t>
          </a:r>
          <a:endParaRPr lang="it-IT" sz="1600" b="1" kern="1200">
            <a:solidFill>
              <a:schemeClr val="tx1"/>
            </a:solidFill>
            <a:latin typeface="Poppins"/>
            <a:cs typeface="Poppins"/>
          </a:endParaRPr>
        </a:p>
      </dsp:txBody>
      <dsp:txXfrm>
        <a:off x="36153" y="815324"/>
        <a:ext cx="2394660" cy="668295"/>
      </dsp:txXfrm>
    </dsp:sp>
    <dsp:sp modelId="{3F594535-83D5-4DDA-8E01-805E54C03FC1}">
      <dsp:nvSpPr>
        <dsp:cNvPr id="0" name=""/>
        <dsp:cNvSpPr/>
      </dsp:nvSpPr>
      <dsp:spPr>
        <a:xfrm rot="5400000">
          <a:off x="4319977" y="-265755"/>
          <a:ext cx="679694" cy="4385717"/>
        </a:xfrm>
        <a:prstGeom prst="round2SameRect">
          <a:avLst/>
        </a:prstGeom>
        <a:solidFill>
          <a:srgbClr val="F9D7CB">
            <a:alpha val="90000"/>
          </a:srgbClr>
        </a:solidFill>
        <a:ln w="25400" cap="flat" cmpd="sng" algn="ctr">
          <a:solidFill>
            <a:srgbClr val="F9D7CB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>
              <a:solidFill>
                <a:schemeClr val="tx1"/>
              </a:solidFill>
              <a:latin typeface="Poppins"/>
              <a:cs typeface="Poppins"/>
            </a:rPr>
            <a:t>Evaluation of BBB </a:t>
          </a:r>
          <a:r>
            <a:rPr lang="it-IT" sz="1400" kern="1200" err="1">
              <a:solidFill>
                <a:schemeClr val="tx1"/>
              </a:solidFill>
              <a:latin typeface="Poppins"/>
              <a:cs typeface="Poppins"/>
            </a:rPr>
            <a:t>selectivity</a:t>
          </a:r>
          <a:r>
            <a:rPr lang="it-IT" sz="1400" kern="1200">
              <a:solidFill>
                <a:schemeClr val="tx1"/>
              </a:solidFill>
              <a:latin typeface="Poppins"/>
              <a:cs typeface="Poppins"/>
            </a:rPr>
            <a:t> and </a:t>
          </a:r>
          <a:r>
            <a:rPr lang="it-IT" sz="1400" kern="1200" err="1">
              <a:solidFill>
                <a:schemeClr val="tx1"/>
              </a:solidFill>
              <a:latin typeface="Poppins"/>
              <a:cs typeface="Poppins"/>
            </a:rPr>
            <a:t>permeability</a:t>
          </a:r>
          <a:r>
            <a:rPr lang="it-IT" sz="1400" kern="1200">
              <a:solidFill>
                <a:schemeClr val="tx1"/>
              </a:solidFill>
              <a:latin typeface="Poppins"/>
              <a:cs typeface="Poppins"/>
            </a:rPr>
            <a:t> to </a:t>
          </a:r>
          <a:r>
            <a:rPr lang="it-IT" sz="1400" kern="1200" err="1">
              <a:solidFill>
                <a:schemeClr val="tx1"/>
              </a:solidFill>
              <a:latin typeface="Poppins"/>
              <a:cs typeface="Poppins"/>
            </a:rPr>
            <a:t>larger</a:t>
          </a:r>
          <a:r>
            <a:rPr lang="it-IT" sz="1400" kern="120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400" kern="1200" err="1">
              <a:solidFill>
                <a:schemeClr val="tx1"/>
              </a:solidFill>
              <a:latin typeface="Poppins"/>
              <a:cs typeface="Poppins"/>
            </a:rPr>
            <a:t>objects</a:t>
          </a:r>
          <a:endParaRPr lang="it-IT" sz="1400" kern="1200">
            <a:solidFill>
              <a:schemeClr val="tx1"/>
            </a:solidFill>
            <a:latin typeface="Poppins"/>
            <a:cs typeface="Poppins"/>
          </a:endParaRPr>
        </a:p>
      </dsp:txBody>
      <dsp:txXfrm rot="-5400000">
        <a:off x="2466966" y="1620436"/>
        <a:ext cx="4352537" cy="613334"/>
      </dsp:txXfrm>
    </dsp:sp>
    <dsp:sp modelId="{C6088FA3-FFD8-4526-AC5F-36849B1FC515}">
      <dsp:nvSpPr>
        <dsp:cNvPr id="0" name=""/>
        <dsp:cNvSpPr/>
      </dsp:nvSpPr>
      <dsp:spPr>
        <a:xfrm>
          <a:off x="0" y="1556802"/>
          <a:ext cx="2466966" cy="740601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>
              <a:solidFill>
                <a:schemeClr val="tx1"/>
              </a:solidFill>
              <a:latin typeface="Poppins"/>
              <a:cs typeface="Poppins"/>
            </a:rPr>
            <a:t>Immune </a:t>
          </a:r>
          <a:r>
            <a:rPr lang="it-IT" sz="1600" b="1" kern="1200" err="1">
              <a:solidFill>
                <a:schemeClr val="tx1"/>
              </a:solidFill>
              <a:latin typeface="Poppins"/>
              <a:cs typeface="Poppins"/>
            </a:rPr>
            <a:t>cell</a:t>
          </a:r>
          <a:r>
            <a:rPr lang="it-IT" sz="1600" b="1" kern="120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600" b="1" kern="1200" err="1">
              <a:solidFill>
                <a:schemeClr val="tx1"/>
              </a:solidFill>
              <a:latin typeface="Poppins"/>
              <a:cs typeface="Poppins"/>
            </a:rPr>
            <a:t>migration</a:t>
          </a:r>
          <a:r>
            <a:rPr lang="it-IT" sz="1600" b="1" kern="120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it-IT" sz="1600" b="1" kern="1200" err="1">
              <a:solidFill>
                <a:schemeClr val="tx1"/>
              </a:solidFill>
              <a:latin typeface="Poppins"/>
              <a:cs typeface="Poppins"/>
            </a:rPr>
            <a:t>assays</a:t>
          </a:r>
          <a:endParaRPr lang="it-IT" sz="1600" b="1" kern="1200">
            <a:solidFill>
              <a:schemeClr val="tx1"/>
            </a:solidFill>
            <a:latin typeface="Poppins"/>
            <a:cs typeface="Poppins"/>
          </a:endParaRPr>
        </a:p>
      </dsp:txBody>
      <dsp:txXfrm>
        <a:off x="36153" y="1592955"/>
        <a:ext cx="2394660" cy="668295"/>
      </dsp:txXfrm>
    </dsp:sp>
    <dsp:sp modelId="{083AB517-9CB4-4718-A9B1-1FB4E522D3F2}">
      <dsp:nvSpPr>
        <dsp:cNvPr id="0" name=""/>
        <dsp:cNvSpPr/>
      </dsp:nvSpPr>
      <dsp:spPr>
        <a:xfrm rot="5400000">
          <a:off x="4326821" y="511875"/>
          <a:ext cx="666007" cy="4385717"/>
        </a:xfrm>
        <a:prstGeom prst="round2SameRect">
          <a:avLst/>
        </a:prstGeom>
        <a:solidFill>
          <a:schemeClr val="tx1">
            <a:lumMod val="10000"/>
            <a:lumOff val="90000"/>
            <a:alpha val="90000"/>
          </a:schemeClr>
        </a:solidFill>
        <a:ln w="25400" cap="flat" cmpd="sng" algn="ctr">
          <a:solidFill>
            <a:schemeClr val="tx1">
              <a:lumMod val="10000"/>
              <a:lumOff val="9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solidFill>
                <a:schemeClr val="tx1"/>
              </a:solidFill>
              <a:latin typeface="Poppins"/>
              <a:cs typeface="Poppins"/>
            </a:rPr>
            <a:t>Evaluation of structural integrity through the visualization of tight junction proteins</a:t>
          </a:r>
        </a:p>
      </dsp:txBody>
      <dsp:txXfrm rot="-5400000">
        <a:off x="2466966" y="2404242"/>
        <a:ext cx="4353205" cy="600983"/>
      </dsp:txXfrm>
    </dsp:sp>
    <dsp:sp modelId="{A0F2284E-8D63-4C88-86D4-B8AFBB465A55}">
      <dsp:nvSpPr>
        <dsp:cNvPr id="0" name=""/>
        <dsp:cNvSpPr/>
      </dsp:nvSpPr>
      <dsp:spPr>
        <a:xfrm>
          <a:off x="0" y="2334433"/>
          <a:ext cx="2466966" cy="740601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tx1">
              <a:lumMod val="90000"/>
              <a:lumOff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>
              <a:solidFill>
                <a:schemeClr val="tx1"/>
              </a:solidFill>
              <a:latin typeface="Poppins"/>
              <a:cs typeface="Poppins"/>
            </a:rPr>
            <a:t>Immunofluorescence imaging</a:t>
          </a:r>
        </a:p>
      </dsp:txBody>
      <dsp:txXfrm>
        <a:off x="36153" y="2370586"/>
        <a:ext cx="2394660" cy="6682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F1F60-599E-46F8-A79E-9B9EC2C35CD0}">
      <dsp:nvSpPr>
        <dsp:cNvPr id="0" name=""/>
        <dsp:cNvSpPr/>
      </dsp:nvSpPr>
      <dsp:spPr>
        <a:xfrm>
          <a:off x="3209212" y="1382335"/>
          <a:ext cx="1883998" cy="431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247"/>
              </a:lnTo>
              <a:lnTo>
                <a:pt x="1883998" y="222247"/>
              </a:lnTo>
              <a:lnTo>
                <a:pt x="1883998" y="431705"/>
              </a:lnTo>
            </a:path>
          </a:pathLst>
        </a:custGeom>
        <a:noFill/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311115-9CF2-463D-8655-12FFCC710440}">
      <dsp:nvSpPr>
        <dsp:cNvPr id="0" name=""/>
        <dsp:cNvSpPr/>
      </dsp:nvSpPr>
      <dsp:spPr>
        <a:xfrm>
          <a:off x="1365824" y="3154576"/>
          <a:ext cx="91440" cy="422268"/>
        </a:xfrm>
        <a:custGeom>
          <a:avLst/>
          <a:gdLst/>
          <a:ahLst/>
          <a:cxnLst/>
          <a:rect l="0" t="0" r="0" b="0"/>
          <a:pathLst>
            <a:path>
              <a:moveTo>
                <a:pt x="50525" y="0"/>
              </a:moveTo>
              <a:lnTo>
                <a:pt x="50525" y="212809"/>
              </a:lnTo>
              <a:lnTo>
                <a:pt x="45720" y="212809"/>
              </a:lnTo>
              <a:lnTo>
                <a:pt x="45720" y="422268"/>
              </a:lnTo>
            </a:path>
          </a:pathLst>
        </a:custGeom>
        <a:noFill/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0B5204-0686-457A-ABF9-43D80EEC8C74}">
      <dsp:nvSpPr>
        <dsp:cNvPr id="0" name=""/>
        <dsp:cNvSpPr/>
      </dsp:nvSpPr>
      <dsp:spPr>
        <a:xfrm>
          <a:off x="1416350" y="1382335"/>
          <a:ext cx="1792862" cy="431705"/>
        </a:xfrm>
        <a:custGeom>
          <a:avLst/>
          <a:gdLst/>
          <a:ahLst/>
          <a:cxnLst/>
          <a:rect l="0" t="0" r="0" b="0"/>
          <a:pathLst>
            <a:path>
              <a:moveTo>
                <a:pt x="1792862" y="0"/>
              </a:moveTo>
              <a:lnTo>
                <a:pt x="1792862" y="222247"/>
              </a:lnTo>
              <a:lnTo>
                <a:pt x="0" y="222247"/>
              </a:lnTo>
              <a:lnTo>
                <a:pt x="0" y="431705"/>
              </a:lnTo>
            </a:path>
          </a:pathLst>
        </a:custGeom>
        <a:noFill/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0F756-B783-40DB-A476-6432E5E8D90E}">
      <dsp:nvSpPr>
        <dsp:cNvPr id="0" name=""/>
        <dsp:cNvSpPr/>
      </dsp:nvSpPr>
      <dsp:spPr>
        <a:xfrm>
          <a:off x="2538945" y="41799"/>
          <a:ext cx="1340535" cy="1340535"/>
        </a:xfrm>
        <a:prstGeom prst="ellipse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692B57-2CDB-4725-BCF4-EBBCA8BD21B6}">
      <dsp:nvSpPr>
        <dsp:cNvPr id="0" name=""/>
        <dsp:cNvSpPr/>
      </dsp:nvSpPr>
      <dsp:spPr>
        <a:xfrm>
          <a:off x="3879473" y="92190"/>
          <a:ext cx="2768111" cy="13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u="none" kern="1200" dirty="0">
              <a:latin typeface="Poppins"/>
              <a:cs typeface="Poppins"/>
            </a:rPr>
            <a:t>Task 1.1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latin typeface="Poppins" panose="00000500000000000000" pitchFamily="2" charset="0"/>
              <a:cs typeface="Poppins" panose="00000500000000000000" pitchFamily="2" charset="0"/>
            </a:rPr>
            <a:t>Microfluidic</a:t>
          </a:r>
          <a:r>
            <a:rPr lang="it-IT" sz="1600" kern="1200" dirty="0">
              <a:latin typeface="Poppins" panose="00000500000000000000" pitchFamily="2" charset="0"/>
              <a:cs typeface="Poppins" panose="00000500000000000000" pitchFamily="2" charset="0"/>
            </a:rPr>
            <a:t> Channel </a:t>
          </a:r>
          <a:r>
            <a:rPr lang="it-IT" sz="1600" kern="1200" dirty="0" err="1">
              <a:latin typeface="Poppins" panose="00000500000000000000" pitchFamily="2" charset="0"/>
              <a:cs typeface="Poppins" panose="00000500000000000000" pitchFamily="2" charset="0"/>
            </a:rPr>
            <a:t>Preparation</a:t>
          </a:r>
          <a:r>
            <a:rPr lang="it-IT" sz="1600" kern="1200" dirty="0">
              <a:latin typeface="Poppins" panose="00000500000000000000" pitchFamily="2" charset="0"/>
              <a:cs typeface="Poppins" panose="00000500000000000000" pitchFamily="2" charset="0"/>
            </a:rPr>
            <a:t> &amp; </a:t>
          </a:r>
          <a:r>
            <a:rPr lang="it-IT" sz="1600" kern="1200" dirty="0" err="1">
              <a:latin typeface="Poppins" panose="00000500000000000000" pitchFamily="2" charset="0"/>
              <a:cs typeface="Poppins" panose="00000500000000000000" pitchFamily="2" charset="0"/>
            </a:rPr>
            <a:t>Collagen</a:t>
          </a:r>
          <a:r>
            <a:rPr lang="it-IT" sz="1600" kern="1200" dirty="0">
              <a:latin typeface="Poppins" panose="00000500000000000000" pitchFamily="2" charset="0"/>
              <a:cs typeface="Poppins" panose="00000500000000000000" pitchFamily="2" charset="0"/>
            </a:rPr>
            <a:t> Gel </a:t>
          </a:r>
          <a:r>
            <a:rPr lang="it-IT" sz="1600" kern="1200" dirty="0" err="1">
              <a:latin typeface="Poppins" panose="00000500000000000000" pitchFamily="2" charset="0"/>
              <a:cs typeface="Poppins" panose="00000500000000000000" pitchFamily="2" charset="0"/>
            </a:rPr>
            <a:t>Optimization</a:t>
          </a:r>
          <a:endParaRPr lang="en-US" sz="1600" b="1" i="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3879473" y="92190"/>
        <a:ext cx="2768111" cy="1340535"/>
      </dsp:txXfrm>
    </dsp:sp>
    <dsp:sp modelId="{DE7E7DD5-BF91-4E11-B5B6-C7658FAAF130}">
      <dsp:nvSpPr>
        <dsp:cNvPr id="0" name=""/>
        <dsp:cNvSpPr/>
      </dsp:nvSpPr>
      <dsp:spPr>
        <a:xfrm>
          <a:off x="746083" y="1814041"/>
          <a:ext cx="1340535" cy="1340535"/>
        </a:xfrm>
        <a:prstGeom prst="ellips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82F5D-26F9-4657-A249-BDF622718ADA}">
      <dsp:nvSpPr>
        <dsp:cNvPr id="0" name=""/>
        <dsp:cNvSpPr/>
      </dsp:nvSpPr>
      <dsp:spPr>
        <a:xfrm>
          <a:off x="2096230" y="1810689"/>
          <a:ext cx="1991579" cy="13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latin typeface="Poppins"/>
              <a:cs typeface="Poppins"/>
            </a:rPr>
            <a:t>Cell line-derived            Human Collagen I (central channel)</a:t>
          </a:r>
          <a:endParaRPr lang="en-US" sz="1600" b="0" i="0" kern="1200">
            <a:latin typeface="Poppins" panose="00000500000000000000" pitchFamily="2" charset="0"/>
            <a:cs typeface="Poppins" panose="00000500000000000000" pitchFamily="2" charset="0"/>
          </a:endParaRP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Poppins"/>
              <a:cs typeface="Poppins"/>
            </a:rPr>
            <a:t>Material of choice to simulate brain ECM</a:t>
          </a:r>
          <a:endParaRPr lang="it-IT" sz="1400" kern="1200">
            <a:latin typeface="Poppins"/>
            <a:cs typeface="Poppins"/>
          </a:endParaRPr>
        </a:p>
      </dsp:txBody>
      <dsp:txXfrm>
        <a:off x="2096230" y="1810689"/>
        <a:ext cx="1991579" cy="1340535"/>
      </dsp:txXfrm>
    </dsp:sp>
    <dsp:sp modelId="{42FCDBA5-FC0F-4166-B314-FD0148A31DC9}">
      <dsp:nvSpPr>
        <dsp:cNvPr id="0" name=""/>
        <dsp:cNvSpPr/>
      </dsp:nvSpPr>
      <dsp:spPr>
        <a:xfrm>
          <a:off x="741277" y="3576844"/>
          <a:ext cx="1340535" cy="1340535"/>
        </a:xfrm>
        <a:prstGeom prst="ellipse">
          <a:avLst/>
        </a:prstGeom>
        <a:solidFill>
          <a:schemeClr val="accent3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6637E1-114F-4C90-BE65-B6631A6A8131}">
      <dsp:nvSpPr>
        <dsp:cNvPr id="0" name=""/>
        <dsp:cNvSpPr/>
      </dsp:nvSpPr>
      <dsp:spPr>
        <a:xfrm>
          <a:off x="2081812" y="3573493"/>
          <a:ext cx="2010802" cy="13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Poppins"/>
              <a:cs typeface="Poppins"/>
            </a:rPr>
            <a:t>Advantages: Xeno-free, reduced variability, supports stable co-culture.</a:t>
          </a:r>
          <a:endParaRPr lang="it-IT" sz="1400" kern="1200">
            <a:latin typeface="Poppins"/>
            <a:cs typeface="Poppins"/>
          </a:endParaRPr>
        </a:p>
      </dsp:txBody>
      <dsp:txXfrm>
        <a:off x="2081812" y="3573493"/>
        <a:ext cx="2010802" cy="1340535"/>
      </dsp:txXfrm>
    </dsp:sp>
    <dsp:sp modelId="{DD179396-EDDC-4069-9BD6-FD2F8D9DF4D8}">
      <dsp:nvSpPr>
        <dsp:cNvPr id="0" name=""/>
        <dsp:cNvSpPr/>
      </dsp:nvSpPr>
      <dsp:spPr>
        <a:xfrm>
          <a:off x="4422943" y="1814041"/>
          <a:ext cx="1340535" cy="1340535"/>
        </a:xfrm>
        <a:prstGeom prst="ellips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B039C0-1665-4960-B9AD-51B238D28FBE}">
      <dsp:nvSpPr>
        <dsp:cNvPr id="0" name=""/>
        <dsp:cNvSpPr/>
      </dsp:nvSpPr>
      <dsp:spPr>
        <a:xfrm>
          <a:off x="5875239" y="1845181"/>
          <a:ext cx="2010802" cy="13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latin typeface="Poppins"/>
              <a:cs typeface="Poppins"/>
            </a:rPr>
            <a:t>Fibronectin coating (top channel)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Poppins"/>
              <a:cs typeface="Poppins"/>
            </a:rPr>
            <a:t>For improving endothelial cell adhesion.</a:t>
          </a:r>
          <a:endParaRPr lang="it-IT" sz="1400" b="0" kern="1200" dirty="0">
            <a:latin typeface="Poppins"/>
            <a:cs typeface="Poppins"/>
          </a:endParaRPr>
        </a:p>
      </dsp:txBody>
      <dsp:txXfrm>
        <a:off x="5875239" y="1845181"/>
        <a:ext cx="2010802" cy="13405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15F36-5E75-42CA-9D18-689FE9B97E65}">
      <dsp:nvSpPr>
        <dsp:cNvPr id="0" name=""/>
        <dsp:cNvSpPr/>
      </dsp:nvSpPr>
      <dsp:spPr>
        <a:xfrm>
          <a:off x="1304342" y="652239"/>
          <a:ext cx="2439982" cy="1627468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3">
              <a:lumMod val="2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i="0" kern="1200" dirty="0">
              <a:latin typeface="Poppins"/>
              <a:cs typeface="Poppins"/>
            </a:rPr>
            <a:t>Deliverable D1.1:</a:t>
          </a:r>
          <a:r>
            <a:rPr lang="it-IT" sz="1600" b="0" i="0" kern="1200" dirty="0">
              <a:latin typeface="Poppins"/>
              <a:cs typeface="Poppins"/>
            </a:rPr>
            <a:t> </a:t>
          </a:r>
          <a:r>
            <a:rPr lang="it-IT" sz="1600" b="0" i="0" kern="1200" dirty="0" err="1">
              <a:latin typeface="Poppins"/>
              <a:cs typeface="Poppins"/>
            </a:rPr>
            <a:t>Protocol</a:t>
          </a:r>
          <a:r>
            <a:rPr lang="it-IT" sz="1600" b="0" i="0" kern="1200" dirty="0">
              <a:latin typeface="Poppins"/>
              <a:cs typeface="Poppins"/>
            </a:rPr>
            <a:t> for </a:t>
          </a:r>
          <a:r>
            <a:rPr lang="it-IT" sz="1600" b="0" i="0" kern="1200" dirty="0" err="1">
              <a:latin typeface="Poppins"/>
              <a:cs typeface="Poppins"/>
            </a:rPr>
            <a:t>optimal</a:t>
          </a:r>
          <a:r>
            <a:rPr lang="it-IT" sz="1600" b="0" i="0" kern="1200" dirty="0">
              <a:latin typeface="Poppins"/>
              <a:cs typeface="Poppins"/>
            </a:rPr>
            <a:t> </a:t>
          </a:r>
          <a:r>
            <a:rPr lang="it-IT" sz="1600" b="0" i="0" kern="1200" dirty="0" err="1">
              <a:latin typeface="Poppins"/>
              <a:cs typeface="Poppins"/>
            </a:rPr>
            <a:t>collagen</a:t>
          </a:r>
          <a:r>
            <a:rPr lang="it-IT" sz="1600" b="0" i="0" kern="1200" dirty="0">
              <a:latin typeface="Poppins"/>
              <a:cs typeface="Poppins"/>
            </a:rPr>
            <a:t> gel </a:t>
          </a:r>
          <a:r>
            <a:rPr lang="it-IT" sz="1600" b="0" i="0" kern="1200" dirty="0" err="1">
              <a:latin typeface="Poppins"/>
              <a:cs typeface="Poppins"/>
            </a:rPr>
            <a:t>formulation</a:t>
          </a:r>
          <a:r>
            <a:rPr lang="it-IT" sz="1600" b="0" i="0" kern="1200" dirty="0">
              <a:latin typeface="Poppins"/>
              <a:cs typeface="Poppins"/>
            </a:rPr>
            <a:t> and casting</a:t>
          </a:r>
          <a:endParaRPr lang="it-IT" sz="1600" kern="1200" dirty="0">
            <a:latin typeface="Poppins"/>
            <a:cs typeface="Poppins"/>
          </a:endParaRPr>
        </a:p>
      </dsp:txBody>
      <dsp:txXfrm>
        <a:off x="1694739" y="652239"/>
        <a:ext cx="2049584" cy="1627468"/>
      </dsp:txXfrm>
    </dsp:sp>
    <dsp:sp modelId="{B1D2A56B-A166-4478-8B10-3F0C0D7D58CE}">
      <dsp:nvSpPr>
        <dsp:cNvPr id="0" name=""/>
        <dsp:cNvSpPr/>
      </dsp:nvSpPr>
      <dsp:spPr>
        <a:xfrm>
          <a:off x="1304342" y="2279707"/>
          <a:ext cx="2439982" cy="1627468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3">
              <a:lumMod val="2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i="0" kern="1200">
              <a:latin typeface="Poppins"/>
              <a:cs typeface="Poppins"/>
            </a:rPr>
            <a:t>Milestone 1.1:</a:t>
          </a:r>
          <a:r>
            <a:rPr lang="it-IT" sz="1600" b="0" i="0" kern="1200">
              <a:latin typeface="Poppins"/>
              <a:cs typeface="Poppins"/>
            </a:rPr>
            <a:t> Achievement of target collagen gel properties across replicates</a:t>
          </a:r>
          <a:endParaRPr lang="it-IT" sz="1600" kern="1200">
            <a:latin typeface="Poppins"/>
            <a:cs typeface="Poppins"/>
          </a:endParaRPr>
        </a:p>
      </dsp:txBody>
      <dsp:txXfrm>
        <a:off x="1694739" y="2279707"/>
        <a:ext cx="2049584" cy="1627468"/>
      </dsp:txXfrm>
    </dsp:sp>
    <dsp:sp modelId="{518B82DE-5ECA-43AD-A5AC-916E19463201}">
      <dsp:nvSpPr>
        <dsp:cNvPr id="0" name=""/>
        <dsp:cNvSpPr/>
      </dsp:nvSpPr>
      <dsp:spPr>
        <a:xfrm>
          <a:off x="239170" y="21227"/>
          <a:ext cx="1260006" cy="1260006"/>
        </a:xfrm>
        <a:prstGeom prst="ellipse">
          <a:avLst/>
        </a:prstGeom>
        <a:solidFill>
          <a:schemeClr val="accent3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err="1">
              <a:latin typeface="Poppins"/>
              <a:cs typeface="Poppins"/>
            </a:rPr>
            <a:t>Months</a:t>
          </a:r>
          <a:r>
            <a:rPr lang="it-IT" sz="1400" b="1" kern="1200">
              <a:latin typeface="Poppins"/>
              <a:cs typeface="Poppins"/>
            </a:rPr>
            <a:t>    1-4</a:t>
          </a:r>
        </a:p>
      </dsp:txBody>
      <dsp:txXfrm>
        <a:off x="423694" y="205751"/>
        <a:ext cx="890958" cy="8909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1540C8-0309-48E2-96CB-9E3ECD096248}">
      <dsp:nvSpPr>
        <dsp:cNvPr id="0" name=""/>
        <dsp:cNvSpPr/>
      </dsp:nvSpPr>
      <dsp:spPr>
        <a:xfrm>
          <a:off x="1113591" y="414742"/>
          <a:ext cx="2658424" cy="1400386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3">
              <a:lumMod val="2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0" kern="1200">
              <a:latin typeface="Poppins"/>
              <a:cs typeface="Poppins"/>
            </a:rPr>
            <a:t>Deliverable D1.2:</a:t>
          </a:r>
          <a:r>
            <a:rPr lang="it-IT" sz="1400" b="0" i="0" kern="1200">
              <a:latin typeface="Poppins"/>
              <a:cs typeface="Poppins"/>
            </a:rPr>
            <a:t> Standardized co-culture protocol to ensure a consistent barrier formation</a:t>
          </a:r>
          <a:endParaRPr lang="it-IT" sz="1400" kern="1200">
            <a:latin typeface="Poppins"/>
            <a:cs typeface="Poppins"/>
          </a:endParaRPr>
        </a:p>
      </dsp:txBody>
      <dsp:txXfrm>
        <a:off x="1538939" y="414742"/>
        <a:ext cx="2233076" cy="1400386"/>
      </dsp:txXfrm>
    </dsp:sp>
    <dsp:sp modelId="{43F5B8E8-003F-4E3F-AB1F-92F7A39266FC}">
      <dsp:nvSpPr>
        <dsp:cNvPr id="0" name=""/>
        <dsp:cNvSpPr/>
      </dsp:nvSpPr>
      <dsp:spPr>
        <a:xfrm>
          <a:off x="1116146" y="1787895"/>
          <a:ext cx="2653111" cy="934591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3">
              <a:lumMod val="2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0" kern="1200">
              <a:latin typeface="Poppins"/>
              <a:cs typeface="Poppins"/>
            </a:rPr>
            <a:t>Milestone M1.2:</a:t>
          </a:r>
          <a:r>
            <a:rPr lang="it-IT" sz="1400" b="0" i="0" kern="1200">
              <a:latin typeface="Poppins"/>
              <a:cs typeface="Poppins"/>
            </a:rPr>
            <a:t> Stable TEER values ≈ 20 </a:t>
          </a:r>
          <a:r>
            <a:rPr lang="el-GR" sz="1400" b="0" i="0" kern="1200">
              <a:cs typeface="Poppins"/>
            </a:rPr>
            <a:t>Ω·</a:t>
          </a:r>
          <a:r>
            <a:rPr lang="it-IT" sz="1400" b="0" i="0" kern="1200">
              <a:latin typeface="Poppins"/>
              <a:cs typeface="Poppins"/>
            </a:rPr>
            <a:t>cm²</a:t>
          </a:r>
          <a:endParaRPr lang="it-IT" sz="1400" kern="1200">
            <a:latin typeface="Poppins"/>
            <a:cs typeface="Poppins"/>
          </a:endParaRPr>
        </a:p>
      </dsp:txBody>
      <dsp:txXfrm>
        <a:off x="1540644" y="1787895"/>
        <a:ext cx="2228613" cy="934591"/>
      </dsp:txXfrm>
    </dsp:sp>
    <dsp:sp modelId="{D02FD106-A11F-4CCB-B6C0-A743F6A0A46B}">
      <dsp:nvSpPr>
        <dsp:cNvPr id="0" name=""/>
        <dsp:cNvSpPr/>
      </dsp:nvSpPr>
      <dsp:spPr>
        <a:xfrm>
          <a:off x="108238" y="69504"/>
          <a:ext cx="1259999" cy="1259999"/>
        </a:xfrm>
        <a:prstGeom prst="ellipse">
          <a:avLst/>
        </a:prstGeom>
        <a:solidFill>
          <a:schemeClr val="accent3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err="1">
              <a:latin typeface="Poppins"/>
              <a:cs typeface="Poppins"/>
            </a:rPr>
            <a:t>Months</a:t>
          </a:r>
          <a:r>
            <a:rPr lang="it-IT" sz="1400" b="1" kern="1200">
              <a:latin typeface="Poppins"/>
              <a:cs typeface="Poppins"/>
            </a:rPr>
            <a:t> 3-9</a:t>
          </a:r>
        </a:p>
      </dsp:txBody>
      <dsp:txXfrm>
        <a:off x="292761" y="254027"/>
        <a:ext cx="890953" cy="8909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E1C8E5-2862-4768-9E61-B9F97E422C62}">
      <dsp:nvSpPr>
        <dsp:cNvPr id="0" name=""/>
        <dsp:cNvSpPr/>
      </dsp:nvSpPr>
      <dsp:spPr>
        <a:xfrm>
          <a:off x="296121" y="23058"/>
          <a:ext cx="2703549" cy="1081419"/>
        </a:xfrm>
        <a:prstGeom prst="chevron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tx1"/>
              </a:solidFill>
              <a:effectLst/>
              <a:latin typeface="Poppins"/>
              <a:cs typeface="Poppins"/>
            </a:rPr>
            <a:t>TY10 Endothelial Cells</a:t>
          </a:r>
          <a:endParaRPr lang="it-IT" sz="1600" kern="120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836831" y="23058"/>
        <a:ext cx="1622130" cy="1081419"/>
      </dsp:txXfrm>
    </dsp:sp>
    <dsp:sp modelId="{9801B9A2-36AE-4748-B859-1A590888E468}">
      <dsp:nvSpPr>
        <dsp:cNvPr id="0" name=""/>
        <dsp:cNvSpPr/>
      </dsp:nvSpPr>
      <dsp:spPr>
        <a:xfrm>
          <a:off x="2613063" y="1050"/>
          <a:ext cx="3320908" cy="1125436"/>
        </a:xfrm>
        <a:prstGeom prst="chevron">
          <a:avLst/>
        </a:prstGeom>
        <a:solidFill>
          <a:schemeClr val="accent3">
            <a:lumMod val="75000"/>
            <a:alpha val="90000"/>
          </a:schemeClr>
        </a:solidFill>
        <a:ln w="25400" cap="flat" cmpd="sng" algn="ctr">
          <a:solidFill>
            <a:schemeClr val="accent3">
              <a:lumMod val="7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itchFamily="2" charset="2"/>
            <a:buNone/>
          </a:pPr>
          <a:r>
            <a:rPr lang="en-US" sz="1400" kern="1200">
              <a:effectLst/>
              <a:latin typeface="Poppins"/>
              <a:cs typeface="Poppins"/>
            </a:rPr>
            <a:t>Human cell line with an above average tight junction</a:t>
          </a:r>
          <a:r>
            <a:rPr lang="en-US" sz="1400" kern="1200">
              <a:latin typeface="Poppins"/>
              <a:cs typeface="Poppins"/>
            </a:rPr>
            <a:t> formation capability</a:t>
          </a:r>
          <a:endParaRPr lang="it-IT" sz="1400" kern="1200">
            <a:latin typeface="Poppins"/>
            <a:cs typeface="Poppins"/>
          </a:endParaRPr>
        </a:p>
      </dsp:txBody>
      <dsp:txXfrm>
        <a:off x="3175781" y="1050"/>
        <a:ext cx="2195472" cy="1125436"/>
      </dsp:txXfrm>
    </dsp:sp>
    <dsp:sp modelId="{31D0BAF9-6AAE-4BB3-AD4F-1030A961D883}">
      <dsp:nvSpPr>
        <dsp:cNvPr id="0" name=""/>
        <dsp:cNvSpPr/>
      </dsp:nvSpPr>
      <dsp:spPr>
        <a:xfrm>
          <a:off x="296121" y="1322127"/>
          <a:ext cx="2703549" cy="1081419"/>
        </a:xfrm>
        <a:prstGeom prst="chevron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solidFill>
                <a:schemeClr val="tx1"/>
              </a:solidFill>
              <a:effectLst/>
              <a:latin typeface="Poppins"/>
              <a:cs typeface="Poppins"/>
            </a:rPr>
            <a:t>IM-HA Astrocytes and IM-HBVP Pericytes</a:t>
          </a:r>
          <a:endParaRPr lang="it-IT" sz="1500" kern="1200">
            <a:solidFill>
              <a:schemeClr val="tx1"/>
            </a:solidFill>
            <a:latin typeface="Poppins"/>
            <a:cs typeface="Poppins"/>
          </a:endParaRPr>
        </a:p>
      </dsp:txBody>
      <dsp:txXfrm>
        <a:off x="836831" y="1322127"/>
        <a:ext cx="1622130" cy="1081419"/>
      </dsp:txXfrm>
    </dsp:sp>
    <dsp:sp modelId="{7C590133-B0E9-4F01-B742-3C7EA645FE60}">
      <dsp:nvSpPr>
        <dsp:cNvPr id="0" name=""/>
        <dsp:cNvSpPr/>
      </dsp:nvSpPr>
      <dsp:spPr>
        <a:xfrm>
          <a:off x="2613063" y="1293025"/>
          <a:ext cx="3455038" cy="1139624"/>
        </a:xfrm>
        <a:prstGeom prst="chevron">
          <a:avLst/>
        </a:prstGeom>
        <a:solidFill>
          <a:schemeClr val="accent3">
            <a:lumMod val="90000"/>
            <a:alpha val="90000"/>
          </a:schemeClr>
        </a:solidFill>
        <a:ln w="25400" cap="flat" cmpd="sng" algn="ctr">
          <a:solidFill>
            <a:schemeClr val="accent3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itchFamily="2" charset="2"/>
            <a:buNone/>
          </a:pPr>
          <a:r>
            <a:rPr lang="en-US" sz="1400" kern="1200">
              <a:effectLst/>
              <a:latin typeface="Poppins"/>
              <a:cs typeface="Poppins"/>
            </a:rPr>
            <a:t>Glial components essential for BBB stability</a:t>
          </a:r>
          <a:endParaRPr lang="it-IT" sz="1400" kern="1200">
            <a:latin typeface="Poppins"/>
            <a:cs typeface="Poppins"/>
          </a:endParaRPr>
        </a:p>
      </dsp:txBody>
      <dsp:txXfrm>
        <a:off x="3182875" y="1293025"/>
        <a:ext cx="2315414" cy="1139624"/>
      </dsp:txXfrm>
    </dsp:sp>
    <dsp:sp modelId="{D53B8DD5-3112-4456-9582-C24CA895A2F2}">
      <dsp:nvSpPr>
        <dsp:cNvPr id="0" name=""/>
        <dsp:cNvSpPr/>
      </dsp:nvSpPr>
      <dsp:spPr>
        <a:xfrm>
          <a:off x="296121" y="2610997"/>
          <a:ext cx="2703549" cy="1081419"/>
        </a:xfrm>
        <a:prstGeom prst="chevron">
          <a:avLst/>
        </a:prstGeom>
        <a:solidFill>
          <a:schemeClr val="accent3">
            <a:lumMod val="90000"/>
          </a:schemeClr>
        </a:solidFill>
        <a:ln w="25400" cap="flat" cmpd="sng" algn="ctr">
          <a:solidFill>
            <a:schemeClr val="accent3">
              <a:lumMod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>
              <a:solidFill>
                <a:schemeClr val="tx1"/>
              </a:solidFill>
              <a:latin typeface="Poppins"/>
              <a:cs typeface="Poppins"/>
            </a:rPr>
            <a:t>3D</a:t>
          </a:r>
          <a:r>
            <a:rPr lang="it-IT" sz="1600" kern="1200">
              <a:solidFill>
                <a:schemeClr val="tx1"/>
              </a:solidFill>
              <a:latin typeface="Poppins"/>
              <a:cs typeface="Poppins"/>
            </a:rPr>
            <a:t> </a:t>
          </a:r>
          <a:r>
            <a:rPr lang="en-US" sz="1600" b="1" kern="1200">
              <a:solidFill>
                <a:schemeClr val="tx1"/>
              </a:solidFill>
              <a:effectLst/>
              <a:latin typeface="Poppins"/>
              <a:cs typeface="Poppins"/>
            </a:rPr>
            <a:t>Co-culture</a:t>
          </a:r>
          <a:endParaRPr lang="it-IT" sz="1600" kern="120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836831" y="2610997"/>
        <a:ext cx="1622130" cy="1081419"/>
      </dsp:txXfrm>
    </dsp:sp>
    <dsp:sp modelId="{A1C605E7-9659-45C6-80BB-E54A95AA464C}">
      <dsp:nvSpPr>
        <dsp:cNvPr id="0" name=""/>
        <dsp:cNvSpPr/>
      </dsp:nvSpPr>
      <dsp:spPr>
        <a:xfrm>
          <a:off x="2613063" y="2599188"/>
          <a:ext cx="3297484" cy="1105037"/>
        </a:xfrm>
        <a:prstGeom prst="chevron">
          <a:avLst/>
        </a:prstGeom>
        <a:solidFill>
          <a:schemeClr val="accent3">
            <a:alpha val="90000"/>
          </a:schemeClr>
        </a:solidFill>
        <a:ln w="25400" cap="flat" cmpd="sng" algn="ctr">
          <a:solidFill>
            <a:schemeClr val="accent3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itchFamily="2" charset="2"/>
            <a:buNone/>
          </a:pPr>
          <a:r>
            <a:rPr lang="en-US" sz="1400" kern="1200">
              <a:effectLst/>
              <a:latin typeface="Poppins"/>
              <a:cs typeface="Poppins"/>
            </a:rPr>
            <a:t>In collagen gel to simulate BBB structure</a:t>
          </a:r>
          <a:endParaRPr lang="it-IT" sz="1400" kern="1200">
            <a:latin typeface="Poppins"/>
            <a:cs typeface="Poppins"/>
          </a:endParaRPr>
        </a:p>
      </dsp:txBody>
      <dsp:txXfrm>
        <a:off x="3165582" y="2599188"/>
        <a:ext cx="2192447" cy="110503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450F0-403E-4546-9E9D-CBA0AD0B72AE}">
      <dsp:nvSpPr>
        <dsp:cNvPr id="0" name=""/>
        <dsp:cNvSpPr/>
      </dsp:nvSpPr>
      <dsp:spPr>
        <a:xfrm>
          <a:off x="0" y="407999"/>
          <a:ext cx="10563932" cy="740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879" tIns="104140" rIns="819879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latin typeface="Poppins"/>
              <a:cs typeface="Poppins"/>
            </a:rPr>
            <a:t>Introduction through the perfusion channels of </a:t>
          </a:r>
          <a:r>
            <a:rPr lang="en-US" sz="1400" b="1" i="0" kern="1200" dirty="0">
              <a:latin typeface="Poppins"/>
              <a:cs typeface="Poppins"/>
            </a:rPr>
            <a:t>TNF-</a:t>
          </a:r>
          <a:r>
            <a:rPr lang="it-IT" sz="1400" b="1" i="0" kern="1200" dirty="0">
              <a:latin typeface="Poppins"/>
              <a:cs typeface="Poppins"/>
            </a:rPr>
            <a:t>α</a:t>
          </a:r>
          <a:r>
            <a:rPr lang="en-US" sz="1400" b="0" i="0" kern="1200" dirty="0">
              <a:latin typeface="Poppins"/>
              <a:cs typeface="Poppins"/>
            </a:rPr>
            <a:t>, </a:t>
          </a:r>
          <a:r>
            <a:rPr lang="en-US" sz="1400" b="1" i="0" kern="1200" dirty="0">
              <a:latin typeface="Poppins"/>
              <a:cs typeface="Poppins"/>
            </a:rPr>
            <a:t>IL-1</a:t>
          </a:r>
          <a:r>
            <a:rPr lang="it-IT" sz="1400" b="1" i="0" kern="1200" dirty="0">
              <a:latin typeface="Poppins"/>
              <a:cs typeface="Poppins"/>
            </a:rPr>
            <a:t>β</a:t>
          </a:r>
          <a:r>
            <a:rPr lang="en-US" sz="1400" b="0" i="0" kern="1200" dirty="0">
              <a:latin typeface="Poppins"/>
              <a:cs typeface="Poppins"/>
            </a:rPr>
            <a:t> and </a:t>
          </a:r>
          <a:r>
            <a:rPr lang="en-US" sz="1400" b="1" i="0" kern="1200" dirty="0">
              <a:latin typeface="Poppins"/>
              <a:cs typeface="Poppins"/>
            </a:rPr>
            <a:t>CXCL12</a:t>
          </a:r>
          <a:r>
            <a:rPr lang="en-US" sz="1400" b="0" i="0" kern="1200" dirty="0">
              <a:latin typeface="Poppins"/>
              <a:cs typeface="Poppins"/>
            </a:rPr>
            <a:t> </a:t>
          </a:r>
          <a:r>
            <a:rPr lang="en-US" sz="1400" kern="1200" dirty="0">
              <a:latin typeface="Poppins"/>
              <a:cs typeface="Poppins"/>
            </a:rPr>
            <a:t>into the model</a:t>
          </a:r>
          <a:endParaRPr lang="it-IT" sz="1400" kern="1200" dirty="0">
            <a:latin typeface="Poppins"/>
            <a:cs typeface="Poppins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>
              <a:latin typeface="Poppins"/>
              <a:cs typeface="Poppins"/>
            </a:rPr>
            <a:t>These stimuli mimic MS-related BBB inflammation</a:t>
          </a:r>
          <a:endParaRPr lang="it-IT" sz="1400" kern="1200">
            <a:latin typeface="Poppins"/>
            <a:cs typeface="Poppins"/>
          </a:endParaRPr>
        </a:p>
      </dsp:txBody>
      <dsp:txXfrm>
        <a:off x="0" y="407999"/>
        <a:ext cx="10563932" cy="740250"/>
      </dsp:txXfrm>
    </dsp:sp>
    <dsp:sp modelId="{A1C977D6-7C28-41BC-B0EA-957942E10ABA}">
      <dsp:nvSpPr>
        <dsp:cNvPr id="0" name=""/>
        <dsp:cNvSpPr/>
      </dsp:nvSpPr>
      <dsp:spPr>
        <a:xfrm>
          <a:off x="528196" y="121799"/>
          <a:ext cx="7394752" cy="359999"/>
        </a:xfrm>
        <a:prstGeom prst="round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504" tIns="0" rIns="27950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i="0" kern="1200">
              <a:solidFill>
                <a:schemeClr val="bg2">
                  <a:lumMod val="85000"/>
                  <a:lumOff val="15000"/>
                </a:schemeClr>
              </a:solidFill>
              <a:latin typeface="Poppins"/>
              <a:cs typeface="Poppins"/>
            </a:rPr>
            <a:t>Task 2.1 </a:t>
          </a:r>
          <a:r>
            <a:rPr lang="it-IT" sz="1800" b="1" i="0" kern="1200" err="1">
              <a:solidFill>
                <a:schemeClr val="bg2">
                  <a:lumMod val="85000"/>
                  <a:lumOff val="15000"/>
                </a:schemeClr>
              </a:solidFill>
              <a:latin typeface="Poppins"/>
              <a:cs typeface="Poppins"/>
            </a:rPr>
            <a:t>Inflammatory</a:t>
          </a:r>
          <a:r>
            <a:rPr lang="it-IT" sz="1800" b="1" i="0" kern="1200">
              <a:solidFill>
                <a:schemeClr val="bg2">
                  <a:lumMod val="85000"/>
                  <a:lumOff val="15000"/>
                </a:schemeClr>
              </a:solidFill>
              <a:latin typeface="Poppins"/>
              <a:cs typeface="Poppins"/>
            </a:rPr>
            <a:t> </a:t>
          </a:r>
          <a:r>
            <a:rPr lang="it-IT" sz="1800" b="1" i="0" kern="1200" err="1">
              <a:solidFill>
                <a:schemeClr val="bg2">
                  <a:lumMod val="85000"/>
                  <a:lumOff val="15000"/>
                </a:schemeClr>
              </a:solidFill>
              <a:latin typeface="Poppins"/>
              <a:cs typeface="Poppins"/>
            </a:rPr>
            <a:t>Stimulation</a:t>
          </a:r>
          <a:endParaRPr lang="it-IT" sz="1800" kern="1200">
            <a:solidFill>
              <a:schemeClr val="bg2">
                <a:lumMod val="85000"/>
                <a:lumOff val="15000"/>
              </a:schemeClr>
            </a:solidFill>
            <a:latin typeface="Poppins"/>
            <a:cs typeface="Poppins"/>
          </a:endParaRPr>
        </a:p>
      </dsp:txBody>
      <dsp:txXfrm>
        <a:off x="545770" y="139373"/>
        <a:ext cx="7359604" cy="324851"/>
      </dsp:txXfrm>
    </dsp:sp>
    <dsp:sp modelId="{252B636F-4D21-44F9-8557-AD7D376358DA}">
      <dsp:nvSpPr>
        <dsp:cNvPr id="0" name=""/>
        <dsp:cNvSpPr/>
      </dsp:nvSpPr>
      <dsp:spPr>
        <a:xfrm>
          <a:off x="855255" y="1351011"/>
          <a:ext cx="8280009" cy="448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879" tIns="104140" rIns="81987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0" kern="1200">
              <a:latin typeface="Poppins"/>
              <a:cs typeface="Poppins"/>
            </a:rPr>
            <a:t>Dose-</a:t>
          </a:r>
          <a:r>
            <a:rPr lang="it-IT" sz="1400" b="0" kern="1200" err="1">
              <a:latin typeface="Poppins"/>
              <a:cs typeface="Poppins"/>
            </a:rPr>
            <a:t>response</a:t>
          </a:r>
          <a:r>
            <a:rPr lang="it-IT" sz="1400" b="0" kern="1200">
              <a:latin typeface="Poppins"/>
              <a:cs typeface="Poppins"/>
            </a:rPr>
            <a:t> curve </a:t>
          </a:r>
          <a:r>
            <a:rPr lang="it-IT" sz="1400" b="0" kern="1200" err="1">
              <a:latin typeface="Poppins"/>
              <a:cs typeface="Poppins"/>
            </a:rPr>
            <a:t>protocol</a:t>
          </a:r>
          <a:r>
            <a:rPr lang="it-IT" sz="1400" b="0" kern="1200">
              <a:latin typeface="Poppins"/>
              <a:cs typeface="Poppins"/>
            </a:rPr>
            <a:t> for </a:t>
          </a:r>
          <a:r>
            <a:rPr lang="it-IT" sz="1400" b="0" kern="1200" err="1">
              <a:latin typeface="Poppins"/>
              <a:cs typeface="Poppins"/>
            </a:rPr>
            <a:t>inflammatory</a:t>
          </a:r>
          <a:r>
            <a:rPr lang="it-IT" sz="1400" b="0" kern="1200">
              <a:latin typeface="Poppins"/>
              <a:cs typeface="Poppins"/>
            </a:rPr>
            <a:t> </a:t>
          </a:r>
          <a:r>
            <a:rPr lang="it-IT" sz="1400" b="0" kern="1200" err="1">
              <a:latin typeface="Poppins"/>
              <a:cs typeface="Poppins"/>
            </a:rPr>
            <a:t>stimulation</a:t>
          </a:r>
          <a:endParaRPr lang="it-IT" sz="1400" b="0" kern="1200">
            <a:latin typeface="Poppins"/>
            <a:cs typeface="Poppins"/>
          </a:endParaRPr>
        </a:p>
      </dsp:txBody>
      <dsp:txXfrm>
        <a:off x="855255" y="1351011"/>
        <a:ext cx="8280009" cy="448875"/>
      </dsp:txXfrm>
    </dsp:sp>
    <dsp:sp modelId="{54DDA76E-88B7-426A-884B-526B9B517DD2}">
      <dsp:nvSpPr>
        <dsp:cNvPr id="0" name=""/>
        <dsp:cNvSpPr/>
      </dsp:nvSpPr>
      <dsp:spPr>
        <a:xfrm>
          <a:off x="1383537" y="1172810"/>
          <a:ext cx="3599987" cy="252000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504" tIns="0" rIns="27950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>
              <a:solidFill>
                <a:schemeClr val="bg2">
                  <a:lumMod val="85000"/>
                  <a:lumOff val="15000"/>
                </a:schemeClr>
              </a:solidFill>
              <a:latin typeface="Poppins"/>
              <a:cs typeface="Poppins"/>
            </a:rPr>
            <a:t>Deliverable D2.1</a:t>
          </a:r>
        </a:p>
      </dsp:txBody>
      <dsp:txXfrm>
        <a:off x="1395839" y="1185112"/>
        <a:ext cx="3575383" cy="227396"/>
      </dsp:txXfrm>
    </dsp:sp>
    <dsp:sp modelId="{3CE3D54B-86DA-4483-B080-1DF81A795416}">
      <dsp:nvSpPr>
        <dsp:cNvPr id="0" name=""/>
        <dsp:cNvSpPr/>
      </dsp:nvSpPr>
      <dsp:spPr>
        <a:xfrm>
          <a:off x="855255" y="2005086"/>
          <a:ext cx="8280009" cy="433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879" tIns="104140" rIns="819879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latin typeface="Poppins"/>
              <a:cs typeface="Poppins"/>
            </a:rPr>
            <a:t> </a:t>
          </a:r>
          <a:r>
            <a:rPr lang="en-US" sz="1400" b="0" i="0" kern="1200" dirty="0">
              <a:latin typeface="Poppins"/>
              <a:cs typeface="Poppins"/>
            </a:rPr>
            <a:t>≥75% </a:t>
          </a:r>
          <a:r>
            <a:rPr lang="en-US" sz="1400" b="1" i="0" kern="1200" dirty="0">
              <a:latin typeface="Poppins"/>
              <a:cs typeface="Poppins"/>
            </a:rPr>
            <a:t>TEER reduction </a:t>
          </a:r>
          <a:r>
            <a:rPr lang="en-US" sz="1400" b="0" i="0" kern="1200" dirty="0">
              <a:latin typeface="Poppins"/>
              <a:cs typeface="Poppins"/>
            </a:rPr>
            <a:t>from baseline</a:t>
          </a:r>
          <a:endParaRPr lang="it-IT" sz="1600" kern="1200" dirty="0">
            <a:latin typeface="Poppins"/>
            <a:cs typeface="Poppins"/>
          </a:endParaRPr>
        </a:p>
      </dsp:txBody>
      <dsp:txXfrm>
        <a:off x="855255" y="2005086"/>
        <a:ext cx="8280009" cy="433125"/>
      </dsp:txXfrm>
    </dsp:sp>
    <dsp:sp modelId="{51E28D2A-C652-4E73-9145-87A0B44B7EE3}">
      <dsp:nvSpPr>
        <dsp:cNvPr id="0" name=""/>
        <dsp:cNvSpPr/>
      </dsp:nvSpPr>
      <dsp:spPr>
        <a:xfrm>
          <a:off x="1383537" y="1826886"/>
          <a:ext cx="3599987" cy="25200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504" tIns="0" rIns="27950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>
              <a:solidFill>
                <a:schemeClr val="bg2">
                  <a:lumMod val="75000"/>
                  <a:lumOff val="25000"/>
                </a:schemeClr>
              </a:solidFill>
              <a:latin typeface="Poppins"/>
              <a:cs typeface="Poppins"/>
            </a:rPr>
            <a:t>Milestone 2.1</a:t>
          </a:r>
          <a:r>
            <a:rPr lang="en-US" sz="1600" b="0" i="0" kern="1200">
              <a:solidFill>
                <a:schemeClr val="bg2">
                  <a:lumMod val="75000"/>
                  <a:lumOff val="25000"/>
                </a:schemeClr>
              </a:solidFill>
              <a:latin typeface="Poppins"/>
              <a:cs typeface="Poppins"/>
            </a:rPr>
            <a:t> </a:t>
          </a:r>
          <a:endParaRPr lang="it-IT" sz="1600" kern="1200">
            <a:solidFill>
              <a:schemeClr val="bg2">
                <a:lumMod val="75000"/>
                <a:lumOff val="25000"/>
              </a:schemeClr>
            </a:solidFill>
            <a:latin typeface="Poppins"/>
            <a:cs typeface="Poppins"/>
          </a:endParaRPr>
        </a:p>
      </dsp:txBody>
      <dsp:txXfrm>
        <a:off x="1395839" y="1839188"/>
        <a:ext cx="3575383" cy="227396"/>
      </dsp:txXfrm>
    </dsp:sp>
    <dsp:sp modelId="{C4AE1420-06A5-4C00-9BC0-E910A9C267E7}">
      <dsp:nvSpPr>
        <dsp:cNvPr id="0" name=""/>
        <dsp:cNvSpPr/>
      </dsp:nvSpPr>
      <dsp:spPr>
        <a:xfrm>
          <a:off x="0" y="2753849"/>
          <a:ext cx="10563932" cy="69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879" tIns="104140" rIns="819879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latin typeface="Poppins"/>
              <a:cs typeface="Poppins"/>
            </a:rPr>
            <a:t>Use of </a:t>
          </a:r>
          <a:r>
            <a:rPr lang="en-US" sz="1400" b="1" i="0" kern="1200" dirty="0">
              <a:latin typeface="Poppins"/>
              <a:cs typeface="Poppins"/>
            </a:rPr>
            <a:t>FITC–dextran</a:t>
          </a:r>
          <a:r>
            <a:rPr lang="en-US" sz="1400" b="0" i="0" kern="1200" dirty="0">
              <a:latin typeface="Poppins"/>
              <a:cs typeface="Poppins"/>
            </a:rPr>
            <a:t> tracers and </a:t>
          </a:r>
          <a:r>
            <a:rPr lang="en-US" sz="1400" b="1" i="0" kern="1200" dirty="0">
              <a:latin typeface="Poppins"/>
              <a:cs typeface="Poppins"/>
            </a:rPr>
            <a:t>immune cell migration</a:t>
          </a:r>
          <a:r>
            <a:rPr lang="en-US" sz="1400" b="0" i="0" kern="1200" dirty="0">
              <a:latin typeface="Poppins"/>
              <a:cs typeface="Poppins"/>
            </a:rPr>
            <a:t> assays (</a:t>
          </a:r>
          <a:r>
            <a:rPr lang="en-US" sz="1400" b="0" i="0" kern="1200" dirty="0" err="1">
              <a:latin typeface="Poppins"/>
              <a:cs typeface="Poppins"/>
            </a:rPr>
            <a:t>Jurkat</a:t>
          </a:r>
          <a:r>
            <a:rPr lang="en-US" sz="1400" b="0" i="0" kern="1200" dirty="0">
              <a:latin typeface="Poppins"/>
              <a:cs typeface="Poppins"/>
            </a:rPr>
            <a:t> CD8+ T-cells, Lymphoblastoid cell line)</a:t>
          </a:r>
          <a:endParaRPr lang="it-IT" sz="1400" kern="1200" dirty="0">
            <a:latin typeface="Poppins"/>
            <a:cs typeface="Poppins"/>
          </a:endParaRPr>
        </a:p>
      </dsp:txBody>
      <dsp:txXfrm>
        <a:off x="0" y="2753849"/>
        <a:ext cx="10563932" cy="693000"/>
      </dsp:txXfrm>
    </dsp:sp>
    <dsp:sp modelId="{0F2C2068-E924-4447-8E6F-CB12DE229BB0}">
      <dsp:nvSpPr>
        <dsp:cNvPr id="0" name=""/>
        <dsp:cNvSpPr/>
      </dsp:nvSpPr>
      <dsp:spPr>
        <a:xfrm>
          <a:off x="528196" y="2467650"/>
          <a:ext cx="7394752" cy="359999"/>
        </a:xfrm>
        <a:prstGeom prst="round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504" tIns="0" rIns="27950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>
              <a:solidFill>
                <a:schemeClr val="bg2">
                  <a:lumMod val="85000"/>
                  <a:lumOff val="15000"/>
                </a:schemeClr>
              </a:solidFill>
              <a:latin typeface="Poppins"/>
              <a:cs typeface="Poppins"/>
            </a:rPr>
            <a:t>Task 2.2 Permeability Validation</a:t>
          </a:r>
          <a:r>
            <a:rPr lang="en-US" sz="1800" b="0" i="0" kern="1200">
              <a:solidFill>
                <a:schemeClr val="bg2">
                  <a:lumMod val="85000"/>
                  <a:lumOff val="15000"/>
                </a:schemeClr>
              </a:solidFill>
              <a:latin typeface="Poppins"/>
              <a:cs typeface="Poppins"/>
            </a:rPr>
            <a:t> </a:t>
          </a:r>
          <a:endParaRPr lang="it-IT" sz="1800" kern="1200">
            <a:solidFill>
              <a:schemeClr val="bg2">
                <a:lumMod val="85000"/>
                <a:lumOff val="15000"/>
              </a:schemeClr>
            </a:solidFill>
            <a:latin typeface="Poppins"/>
            <a:cs typeface="Poppins"/>
          </a:endParaRPr>
        </a:p>
      </dsp:txBody>
      <dsp:txXfrm>
        <a:off x="545770" y="2485224"/>
        <a:ext cx="7359604" cy="324851"/>
      </dsp:txXfrm>
    </dsp:sp>
    <dsp:sp modelId="{AB4D0D1F-3D1E-45A7-9AD5-A67B75A397F7}">
      <dsp:nvSpPr>
        <dsp:cNvPr id="0" name=""/>
        <dsp:cNvSpPr/>
      </dsp:nvSpPr>
      <dsp:spPr>
        <a:xfrm>
          <a:off x="855255" y="3649611"/>
          <a:ext cx="8280009" cy="448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879" tIns="104140" rIns="81987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err="1">
              <a:latin typeface="Poppins"/>
              <a:cs typeface="Poppins"/>
            </a:rPr>
            <a:t>Validated</a:t>
          </a:r>
          <a:r>
            <a:rPr lang="it-IT" sz="1400" kern="1200">
              <a:latin typeface="Poppins"/>
              <a:cs typeface="Poppins"/>
            </a:rPr>
            <a:t> workflow for dual TEER/</a:t>
          </a:r>
          <a:r>
            <a:rPr lang="it-IT" sz="1400" kern="1200" err="1">
              <a:latin typeface="Poppins"/>
              <a:cs typeface="Poppins"/>
            </a:rPr>
            <a:t>tracer</a:t>
          </a:r>
          <a:r>
            <a:rPr lang="it-IT" sz="1400" kern="1200">
              <a:latin typeface="Poppins"/>
              <a:cs typeface="Poppins"/>
            </a:rPr>
            <a:t> </a:t>
          </a:r>
          <a:r>
            <a:rPr lang="it-IT" sz="1400" kern="1200" err="1">
              <a:latin typeface="Poppins"/>
              <a:cs typeface="Poppins"/>
            </a:rPr>
            <a:t>permeability</a:t>
          </a:r>
          <a:r>
            <a:rPr lang="it-IT" sz="1400" kern="1200">
              <a:latin typeface="Poppins"/>
              <a:cs typeface="Poppins"/>
            </a:rPr>
            <a:t> </a:t>
          </a:r>
          <a:r>
            <a:rPr lang="it-IT" sz="1400" kern="1200" err="1">
              <a:latin typeface="Poppins"/>
              <a:cs typeface="Poppins"/>
            </a:rPr>
            <a:t>quantification</a:t>
          </a:r>
          <a:endParaRPr lang="it-IT" sz="1400" kern="1200">
            <a:latin typeface="Poppins"/>
            <a:cs typeface="Poppins"/>
          </a:endParaRPr>
        </a:p>
      </dsp:txBody>
      <dsp:txXfrm>
        <a:off x="855255" y="3649611"/>
        <a:ext cx="8280009" cy="448875"/>
      </dsp:txXfrm>
    </dsp:sp>
    <dsp:sp modelId="{1944BDB7-4A90-4FBE-B4FE-2B5580043D30}">
      <dsp:nvSpPr>
        <dsp:cNvPr id="0" name=""/>
        <dsp:cNvSpPr/>
      </dsp:nvSpPr>
      <dsp:spPr>
        <a:xfrm>
          <a:off x="1383537" y="3471411"/>
          <a:ext cx="3599987" cy="252000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504" tIns="0" rIns="27950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>
              <a:solidFill>
                <a:schemeClr val="bg2">
                  <a:lumMod val="85000"/>
                  <a:lumOff val="15000"/>
                </a:schemeClr>
              </a:solidFill>
              <a:latin typeface="Poppins"/>
              <a:cs typeface="Poppins"/>
            </a:rPr>
            <a:t>Deliverable D2.2</a:t>
          </a:r>
        </a:p>
      </dsp:txBody>
      <dsp:txXfrm>
        <a:off x="1395839" y="3483713"/>
        <a:ext cx="3575383" cy="227396"/>
      </dsp:txXfrm>
    </dsp:sp>
    <dsp:sp modelId="{4AE2F272-9414-451A-B1E6-EAF970353587}">
      <dsp:nvSpPr>
        <dsp:cNvPr id="0" name=""/>
        <dsp:cNvSpPr/>
      </dsp:nvSpPr>
      <dsp:spPr>
        <a:xfrm>
          <a:off x="855255" y="4303686"/>
          <a:ext cx="8280009" cy="448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9879" tIns="104140" rIns="819879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 err="1">
              <a:latin typeface="Poppins"/>
              <a:cs typeface="Poppins"/>
            </a:rPr>
            <a:t>Confirmed</a:t>
          </a:r>
          <a:r>
            <a:rPr lang="it-IT" sz="1400" kern="1200" dirty="0">
              <a:latin typeface="Poppins"/>
              <a:cs typeface="Poppins"/>
            </a:rPr>
            <a:t> TEER/</a:t>
          </a:r>
          <a:r>
            <a:rPr lang="it-IT" sz="1400" kern="1200" dirty="0" err="1">
              <a:latin typeface="Poppins"/>
              <a:cs typeface="Poppins"/>
            </a:rPr>
            <a:t>diffusion</a:t>
          </a:r>
          <a:r>
            <a:rPr lang="it-IT" sz="1400" kern="1200" dirty="0">
              <a:latin typeface="Poppins"/>
              <a:cs typeface="Poppins"/>
            </a:rPr>
            <a:t> </a:t>
          </a:r>
          <a:r>
            <a:rPr lang="it-IT" sz="1400" kern="1200" dirty="0" err="1">
              <a:latin typeface="Poppins"/>
              <a:cs typeface="Poppins"/>
            </a:rPr>
            <a:t>correlation</a:t>
          </a:r>
          <a:r>
            <a:rPr lang="it-IT" sz="1400" kern="1200" dirty="0">
              <a:latin typeface="Poppins"/>
              <a:cs typeface="Poppins"/>
            </a:rPr>
            <a:t> for </a:t>
          </a:r>
          <a:r>
            <a:rPr lang="it-IT" sz="1400" kern="1200" dirty="0" err="1">
              <a:latin typeface="Poppins"/>
              <a:cs typeface="Poppins"/>
            </a:rPr>
            <a:t>pathological</a:t>
          </a:r>
          <a:r>
            <a:rPr lang="it-IT" sz="1400" kern="1200" dirty="0">
              <a:latin typeface="Poppins"/>
              <a:cs typeface="Poppins"/>
            </a:rPr>
            <a:t> models</a:t>
          </a:r>
        </a:p>
      </dsp:txBody>
      <dsp:txXfrm>
        <a:off x="855255" y="4303686"/>
        <a:ext cx="8280009" cy="448875"/>
      </dsp:txXfrm>
    </dsp:sp>
    <dsp:sp modelId="{CEACB998-272B-4021-8A6A-1E779E93C2EF}">
      <dsp:nvSpPr>
        <dsp:cNvPr id="0" name=""/>
        <dsp:cNvSpPr/>
      </dsp:nvSpPr>
      <dsp:spPr>
        <a:xfrm>
          <a:off x="1383537" y="4125486"/>
          <a:ext cx="3599987" cy="25200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504" tIns="0" rIns="27950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>
              <a:solidFill>
                <a:schemeClr val="bg2">
                  <a:lumMod val="75000"/>
                  <a:lumOff val="25000"/>
                </a:schemeClr>
              </a:solidFill>
              <a:latin typeface="Poppins"/>
              <a:cs typeface="Poppins"/>
            </a:rPr>
            <a:t>Milestone M2.2</a:t>
          </a:r>
        </a:p>
      </dsp:txBody>
      <dsp:txXfrm>
        <a:off x="1395839" y="4137788"/>
        <a:ext cx="3575383" cy="227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271" name="Google Shape;27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7190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518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it-I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7615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5" name="Google Shape;665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 _ Apertura">
  <p:cSld name="BLU _ Apertura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110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125" y="5410098"/>
            <a:ext cx="2166253" cy="9526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3;p37"/>
          <p:cNvCxnSpPr/>
          <p:nvPr/>
        </p:nvCxnSpPr>
        <p:spPr>
          <a:xfrm>
            <a:off x="6705088" y="5410098"/>
            <a:ext cx="1552353" cy="0"/>
          </a:xfrm>
          <a:prstGeom prst="straightConnector1">
            <a:avLst/>
          </a:prstGeom>
          <a:noFill/>
          <a:ln w="412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14;p37"/>
          <p:cNvSpPr txBox="1">
            <a:spLocks noGrp="1"/>
          </p:cNvSpPr>
          <p:nvPr>
            <p:ph type="body" idx="1"/>
          </p:nvPr>
        </p:nvSpPr>
        <p:spPr>
          <a:xfrm>
            <a:off x="6602817" y="888227"/>
            <a:ext cx="5040000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" name="Google Shape;15;p37"/>
          <p:cNvSpPr txBox="1">
            <a:spLocks noGrp="1"/>
          </p:cNvSpPr>
          <p:nvPr>
            <p:ph type="body" idx="2"/>
          </p:nvPr>
        </p:nvSpPr>
        <p:spPr>
          <a:xfrm>
            <a:off x="6602413" y="4249738"/>
            <a:ext cx="5040312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 + 3 Immagini">
  <p:cSld name="Titolo e contenuto + 3 Immagini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9"/>
          <p:cNvSpPr txBox="1">
            <a:spLocks noGrp="1"/>
          </p:cNvSpPr>
          <p:nvPr>
            <p:ph type="title"/>
          </p:nvPr>
        </p:nvSpPr>
        <p:spPr>
          <a:xfrm>
            <a:off x="264115" y="180000"/>
            <a:ext cx="70088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9"/>
          <p:cNvSpPr txBox="1">
            <a:spLocks noGrp="1"/>
          </p:cNvSpPr>
          <p:nvPr>
            <p:ph type="body" idx="1"/>
          </p:nvPr>
        </p:nvSpPr>
        <p:spPr>
          <a:xfrm>
            <a:off x="263525" y="1800000"/>
            <a:ext cx="7008813" cy="4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9"/>
          <p:cNvSpPr>
            <a:spLocks noGrp="1"/>
          </p:cNvSpPr>
          <p:nvPr>
            <p:ph type="pic" idx="2"/>
          </p:nvPr>
        </p:nvSpPr>
        <p:spPr>
          <a:xfrm>
            <a:off x="7794557" y="0"/>
            <a:ext cx="3875001" cy="205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8" name="Google Shape;78;p49"/>
          <p:cNvSpPr>
            <a:spLocks noGrp="1"/>
          </p:cNvSpPr>
          <p:nvPr>
            <p:ph type="pic" idx="3"/>
          </p:nvPr>
        </p:nvSpPr>
        <p:spPr>
          <a:xfrm>
            <a:off x="7794557" y="2123344"/>
            <a:ext cx="3875001" cy="205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9" name="Google Shape;79;p49"/>
          <p:cNvSpPr>
            <a:spLocks noGrp="1"/>
          </p:cNvSpPr>
          <p:nvPr>
            <p:ph type="pic" idx="4"/>
          </p:nvPr>
        </p:nvSpPr>
        <p:spPr>
          <a:xfrm>
            <a:off x="7794557" y="4246687"/>
            <a:ext cx="3875001" cy="205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0" name="Google Shape;80;p49"/>
          <p:cNvSpPr txBox="1">
            <a:spLocks noGrp="1"/>
          </p:cNvSpPr>
          <p:nvPr>
            <p:ph type="body" idx="5"/>
          </p:nvPr>
        </p:nvSpPr>
        <p:spPr>
          <a:xfrm>
            <a:off x="3614608" y="6362246"/>
            <a:ext cx="8421867" cy="23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9"/>
          <p:cNvSpPr txBox="1">
            <a:spLocks noGrp="1"/>
          </p:cNvSpPr>
          <p:nvPr>
            <p:ph type="body" idx="6"/>
          </p:nvPr>
        </p:nvSpPr>
        <p:spPr>
          <a:xfrm>
            <a:off x="3609474" y="6609589"/>
            <a:ext cx="8451065" cy="21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 + 3 Immagini rid">
  <p:cSld name="Titolo e contenuto + 3 Immagini rid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0"/>
          <p:cNvSpPr txBox="1">
            <a:spLocks noGrp="1"/>
          </p:cNvSpPr>
          <p:nvPr>
            <p:ph type="title"/>
          </p:nvPr>
        </p:nvSpPr>
        <p:spPr>
          <a:xfrm>
            <a:off x="264115" y="180000"/>
            <a:ext cx="70088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0"/>
          <p:cNvSpPr txBox="1">
            <a:spLocks noGrp="1"/>
          </p:cNvSpPr>
          <p:nvPr>
            <p:ph type="body" idx="1"/>
          </p:nvPr>
        </p:nvSpPr>
        <p:spPr>
          <a:xfrm>
            <a:off x="263525" y="1800000"/>
            <a:ext cx="7008813" cy="4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50"/>
          <p:cNvSpPr>
            <a:spLocks noGrp="1"/>
          </p:cNvSpPr>
          <p:nvPr>
            <p:ph type="pic" idx="2"/>
          </p:nvPr>
        </p:nvSpPr>
        <p:spPr>
          <a:xfrm>
            <a:off x="7865995" y="267494"/>
            <a:ext cx="3444446" cy="18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6" name="Google Shape;86;p50"/>
          <p:cNvSpPr>
            <a:spLocks noGrp="1"/>
          </p:cNvSpPr>
          <p:nvPr>
            <p:ph type="pic" idx="3"/>
          </p:nvPr>
        </p:nvSpPr>
        <p:spPr>
          <a:xfrm>
            <a:off x="7865995" y="2217984"/>
            <a:ext cx="3444446" cy="18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50"/>
          <p:cNvSpPr>
            <a:spLocks noGrp="1"/>
          </p:cNvSpPr>
          <p:nvPr>
            <p:ph type="pic" idx="4"/>
          </p:nvPr>
        </p:nvSpPr>
        <p:spPr>
          <a:xfrm>
            <a:off x="7865995" y="4168474"/>
            <a:ext cx="3444446" cy="18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8" name="Google Shape;88;p50"/>
          <p:cNvSpPr txBox="1">
            <a:spLocks noGrp="1"/>
          </p:cNvSpPr>
          <p:nvPr>
            <p:ph type="body" idx="5"/>
          </p:nvPr>
        </p:nvSpPr>
        <p:spPr>
          <a:xfrm>
            <a:off x="3614608" y="6362246"/>
            <a:ext cx="8421867" cy="23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50"/>
          <p:cNvSpPr txBox="1">
            <a:spLocks noGrp="1"/>
          </p:cNvSpPr>
          <p:nvPr>
            <p:ph type="body" idx="6"/>
          </p:nvPr>
        </p:nvSpPr>
        <p:spPr>
          <a:xfrm>
            <a:off x="3609474" y="6609589"/>
            <a:ext cx="8451065" cy="21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+ 4 Immagini + Contenuti">
  <p:cSld name="Titolo + 4 Immagini + Contenuti"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1"/>
          <p:cNvSpPr txBox="1">
            <a:spLocks noGrp="1"/>
          </p:cNvSpPr>
          <p:nvPr>
            <p:ph type="body" idx="1"/>
          </p:nvPr>
        </p:nvSpPr>
        <p:spPr>
          <a:xfrm>
            <a:off x="3614608" y="6362246"/>
            <a:ext cx="8421867" cy="23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51"/>
          <p:cNvSpPr txBox="1">
            <a:spLocks noGrp="1"/>
          </p:cNvSpPr>
          <p:nvPr>
            <p:ph type="body" idx="2"/>
          </p:nvPr>
        </p:nvSpPr>
        <p:spPr>
          <a:xfrm>
            <a:off x="3609474" y="6609589"/>
            <a:ext cx="8451065" cy="21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51"/>
          <p:cNvSpPr>
            <a:spLocks noGrp="1"/>
          </p:cNvSpPr>
          <p:nvPr>
            <p:ph type="pic" idx="3"/>
          </p:nvPr>
        </p:nvSpPr>
        <p:spPr>
          <a:xfrm>
            <a:off x="270152" y="1006784"/>
            <a:ext cx="2827043" cy="244989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51"/>
          <p:cNvSpPr>
            <a:spLocks noGrp="1"/>
          </p:cNvSpPr>
          <p:nvPr>
            <p:ph type="pic" idx="4"/>
          </p:nvPr>
        </p:nvSpPr>
        <p:spPr>
          <a:xfrm>
            <a:off x="3211703" y="1006784"/>
            <a:ext cx="2827043" cy="244989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5" name="Google Shape;95;p51"/>
          <p:cNvSpPr>
            <a:spLocks noGrp="1"/>
          </p:cNvSpPr>
          <p:nvPr>
            <p:ph type="pic" idx="5"/>
          </p:nvPr>
        </p:nvSpPr>
        <p:spPr>
          <a:xfrm>
            <a:off x="6153254" y="1006784"/>
            <a:ext cx="2827043" cy="244989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6" name="Google Shape;96;p51"/>
          <p:cNvSpPr>
            <a:spLocks noGrp="1"/>
          </p:cNvSpPr>
          <p:nvPr>
            <p:ph type="pic" idx="6"/>
          </p:nvPr>
        </p:nvSpPr>
        <p:spPr>
          <a:xfrm>
            <a:off x="9094806" y="1006784"/>
            <a:ext cx="2827043" cy="244989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7" name="Google Shape;97;p51"/>
          <p:cNvSpPr txBox="1">
            <a:spLocks noGrp="1"/>
          </p:cNvSpPr>
          <p:nvPr>
            <p:ph type="body" idx="7"/>
          </p:nvPr>
        </p:nvSpPr>
        <p:spPr>
          <a:xfrm>
            <a:off x="263524" y="3618190"/>
            <a:ext cx="2827043" cy="70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51"/>
          <p:cNvSpPr txBox="1">
            <a:spLocks noGrp="1"/>
          </p:cNvSpPr>
          <p:nvPr>
            <p:ph type="body" idx="8"/>
          </p:nvPr>
        </p:nvSpPr>
        <p:spPr>
          <a:xfrm>
            <a:off x="263524" y="4318765"/>
            <a:ext cx="2827043" cy="646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51"/>
          <p:cNvSpPr txBox="1">
            <a:spLocks noGrp="1"/>
          </p:cNvSpPr>
          <p:nvPr>
            <p:ph type="body" idx="9"/>
          </p:nvPr>
        </p:nvSpPr>
        <p:spPr>
          <a:xfrm>
            <a:off x="263524" y="4965303"/>
            <a:ext cx="2827043" cy="128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51"/>
          <p:cNvSpPr txBox="1">
            <a:spLocks noGrp="1"/>
          </p:cNvSpPr>
          <p:nvPr>
            <p:ph type="body" idx="13"/>
          </p:nvPr>
        </p:nvSpPr>
        <p:spPr>
          <a:xfrm>
            <a:off x="3211703" y="3618190"/>
            <a:ext cx="2827043" cy="70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51"/>
          <p:cNvSpPr txBox="1">
            <a:spLocks noGrp="1"/>
          </p:cNvSpPr>
          <p:nvPr>
            <p:ph type="body" idx="14"/>
          </p:nvPr>
        </p:nvSpPr>
        <p:spPr>
          <a:xfrm>
            <a:off x="3211703" y="4318765"/>
            <a:ext cx="2827043" cy="646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51"/>
          <p:cNvSpPr txBox="1">
            <a:spLocks noGrp="1"/>
          </p:cNvSpPr>
          <p:nvPr>
            <p:ph type="body" idx="15"/>
          </p:nvPr>
        </p:nvSpPr>
        <p:spPr>
          <a:xfrm>
            <a:off x="3211703" y="4965303"/>
            <a:ext cx="2827043" cy="128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51"/>
          <p:cNvSpPr txBox="1">
            <a:spLocks noGrp="1"/>
          </p:cNvSpPr>
          <p:nvPr>
            <p:ph type="body" idx="16"/>
          </p:nvPr>
        </p:nvSpPr>
        <p:spPr>
          <a:xfrm>
            <a:off x="9094806" y="3618190"/>
            <a:ext cx="2827043" cy="70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body" idx="17"/>
          </p:nvPr>
        </p:nvSpPr>
        <p:spPr>
          <a:xfrm>
            <a:off x="9094806" y="4318765"/>
            <a:ext cx="2827043" cy="646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body" idx="18"/>
          </p:nvPr>
        </p:nvSpPr>
        <p:spPr>
          <a:xfrm>
            <a:off x="9094806" y="4965303"/>
            <a:ext cx="2827043" cy="128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19"/>
          </p:nvPr>
        </p:nvSpPr>
        <p:spPr>
          <a:xfrm>
            <a:off x="6159882" y="3618190"/>
            <a:ext cx="2827043" cy="70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body" idx="20"/>
          </p:nvPr>
        </p:nvSpPr>
        <p:spPr>
          <a:xfrm>
            <a:off x="6159882" y="4318765"/>
            <a:ext cx="2827043" cy="646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body" idx="21"/>
          </p:nvPr>
        </p:nvSpPr>
        <p:spPr>
          <a:xfrm>
            <a:off x="6159882" y="4965303"/>
            <a:ext cx="2827043" cy="128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title"/>
          </p:nvPr>
        </p:nvSpPr>
        <p:spPr>
          <a:xfrm>
            <a:off x="432390" y="180000"/>
            <a:ext cx="11340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>
  <p:cSld name="Solo Titolo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2"/>
          <p:cNvSpPr txBox="1">
            <a:spLocks noGrp="1"/>
          </p:cNvSpPr>
          <p:nvPr>
            <p:ph type="title"/>
          </p:nvPr>
        </p:nvSpPr>
        <p:spPr>
          <a:xfrm>
            <a:off x="432390" y="180000"/>
            <a:ext cx="11340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52"/>
          <p:cNvSpPr txBox="1">
            <a:spLocks noGrp="1"/>
          </p:cNvSpPr>
          <p:nvPr>
            <p:ph type="body" idx="1"/>
          </p:nvPr>
        </p:nvSpPr>
        <p:spPr>
          <a:xfrm>
            <a:off x="3614608" y="6362246"/>
            <a:ext cx="8421867" cy="23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52"/>
          <p:cNvSpPr txBox="1">
            <a:spLocks noGrp="1"/>
          </p:cNvSpPr>
          <p:nvPr>
            <p:ph type="body" idx="2"/>
          </p:nvPr>
        </p:nvSpPr>
        <p:spPr>
          <a:xfrm>
            <a:off x="3609474" y="6609589"/>
            <a:ext cx="8451065" cy="21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+ Contenuto + 1 Immagine">
  <p:cSld name="Titolo + Contenuto + 1 Immagin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3"/>
          <p:cNvSpPr txBox="1">
            <a:spLocks noGrp="1"/>
          </p:cNvSpPr>
          <p:nvPr>
            <p:ph type="title"/>
          </p:nvPr>
        </p:nvSpPr>
        <p:spPr>
          <a:xfrm>
            <a:off x="432390" y="180000"/>
            <a:ext cx="11340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3"/>
          <p:cNvSpPr txBox="1">
            <a:spLocks noGrp="1"/>
          </p:cNvSpPr>
          <p:nvPr>
            <p:ph type="body" idx="1"/>
          </p:nvPr>
        </p:nvSpPr>
        <p:spPr>
          <a:xfrm>
            <a:off x="3614608" y="6362246"/>
            <a:ext cx="8421867" cy="23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53"/>
          <p:cNvSpPr txBox="1">
            <a:spLocks noGrp="1"/>
          </p:cNvSpPr>
          <p:nvPr>
            <p:ph type="body" idx="2"/>
          </p:nvPr>
        </p:nvSpPr>
        <p:spPr>
          <a:xfrm>
            <a:off x="3609474" y="6609589"/>
            <a:ext cx="8451065" cy="21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53"/>
          <p:cNvSpPr>
            <a:spLocks noGrp="1"/>
          </p:cNvSpPr>
          <p:nvPr>
            <p:ph type="pic" idx="3"/>
          </p:nvPr>
        </p:nvSpPr>
        <p:spPr>
          <a:xfrm>
            <a:off x="6221898" y="1800000"/>
            <a:ext cx="5706579" cy="435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9" name="Google Shape;119;p53"/>
          <p:cNvSpPr txBox="1">
            <a:spLocks noGrp="1"/>
          </p:cNvSpPr>
          <p:nvPr>
            <p:ph type="body" idx="4"/>
          </p:nvPr>
        </p:nvSpPr>
        <p:spPr>
          <a:xfrm>
            <a:off x="263525" y="1800000"/>
            <a:ext cx="5832475" cy="4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+ 1 Immagine">
  <p:cSld name="Titolo + 1 Immagin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4"/>
          <p:cNvSpPr txBox="1">
            <a:spLocks noGrp="1"/>
          </p:cNvSpPr>
          <p:nvPr>
            <p:ph type="title"/>
          </p:nvPr>
        </p:nvSpPr>
        <p:spPr>
          <a:xfrm>
            <a:off x="432390" y="180000"/>
            <a:ext cx="11340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4"/>
          <p:cNvSpPr>
            <a:spLocks noGrp="1"/>
          </p:cNvSpPr>
          <p:nvPr>
            <p:ph type="pic" idx="2"/>
          </p:nvPr>
        </p:nvSpPr>
        <p:spPr>
          <a:xfrm>
            <a:off x="1021442" y="1708874"/>
            <a:ext cx="10161896" cy="445129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54"/>
          <p:cNvSpPr txBox="1">
            <a:spLocks noGrp="1"/>
          </p:cNvSpPr>
          <p:nvPr>
            <p:ph type="body" idx="1"/>
          </p:nvPr>
        </p:nvSpPr>
        <p:spPr>
          <a:xfrm>
            <a:off x="3614608" y="6362246"/>
            <a:ext cx="8421867" cy="23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54"/>
          <p:cNvSpPr txBox="1">
            <a:spLocks noGrp="1"/>
          </p:cNvSpPr>
          <p:nvPr>
            <p:ph type="body" idx="3"/>
          </p:nvPr>
        </p:nvSpPr>
        <p:spPr>
          <a:xfrm>
            <a:off x="3609474" y="6609589"/>
            <a:ext cx="8451065" cy="21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+ 2 Immagini">
  <p:cSld name="Titolo + 2 Immagini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5"/>
          <p:cNvSpPr txBox="1">
            <a:spLocks noGrp="1"/>
          </p:cNvSpPr>
          <p:nvPr>
            <p:ph type="title"/>
          </p:nvPr>
        </p:nvSpPr>
        <p:spPr>
          <a:xfrm>
            <a:off x="432390" y="180000"/>
            <a:ext cx="11340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5"/>
          <p:cNvSpPr txBox="1">
            <a:spLocks noGrp="1"/>
          </p:cNvSpPr>
          <p:nvPr>
            <p:ph type="body" idx="1"/>
          </p:nvPr>
        </p:nvSpPr>
        <p:spPr>
          <a:xfrm>
            <a:off x="3614608" y="6362246"/>
            <a:ext cx="8421867" cy="23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55"/>
          <p:cNvSpPr txBox="1">
            <a:spLocks noGrp="1"/>
          </p:cNvSpPr>
          <p:nvPr>
            <p:ph type="body" idx="2"/>
          </p:nvPr>
        </p:nvSpPr>
        <p:spPr>
          <a:xfrm>
            <a:off x="3609474" y="6609589"/>
            <a:ext cx="8451065" cy="21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55"/>
          <p:cNvSpPr>
            <a:spLocks noGrp="1"/>
          </p:cNvSpPr>
          <p:nvPr>
            <p:ph type="pic" idx="3"/>
          </p:nvPr>
        </p:nvSpPr>
        <p:spPr>
          <a:xfrm>
            <a:off x="262800" y="1708874"/>
            <a:ext cx="5706579" cy="444712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55"/>
          <p:cNvSpPr>
            <a:spLocks noGrp="1"/>
          </p:cNvSpPr>
          <p:nvPr>
            <p:ph type="pic" idx="4"/>
          </p:nvPr>
        </p:nvSpPr>
        <p:spPr>
          <a:xfrm>
            <a:off x="6220800" y="1708874"/>
            <a:ext cx="5706579" cy="444712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immagine">
  <p:cSld name="Solo immagin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31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3" name="Google Shape;133;p56"/>
          <p:cNvSpPr txBox="1">
            <a:spLocks noGrp="1"/>
          </p:cNvSpPr>
          <p:nvPr>
            <p:ph type="body" idx="1"/>
          </p:nvPr>
        </p:nvSpPr>
        <p:spPr>
          <a:xfrm>
            <a:off x="3614608" y="6362246"/>
            <a:ext cx="8421867" cy="23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56"/>
          <p:cNvSpPr txBox="1">
            <a:spLocks noGrp="1"/>
          </p:cNvSpPr>
          <p:nvPr>
            <p:ph type="body" idx="3"/>
          </p:nvPr>
        </p:nvSpPr>
        <p:spPr>
          <a:xfrm>
            <a:off x="3609474" y="6609589"/>
            <a:ext cx="8451065" cy="21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>
  <p:cSld name="Vuota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7"/>
          <p:cNvSpPr txBox="1">
            <a:spLocks noGrp="1"/>
          </p:cNvSpPr>
          <p:nvPr>
            <p:ph type="body" idx="1"/>
          </p:nvPr>
        </p:nvSpPr>
        <p:spPr>
          <a:xfrm>
            <a:off x="3614608" y="6362246"/>
            <a:ext cx="8421867" cy="23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57"/>
          <p:cNvSpPr txBox="1">
            <a:spLocks noGrp="1"/>
          </p:cNvSpPr>
          <p:nvPr>
            <p:ph type="body" idx="2"/>
          </p:nvPr>
        </p:nvSpPr>
        <p:spPr>
          <a:xfrm>
            <a:off x="3609474" y="6609589"/>
            <a:ext cx="8451065" cy="21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mparison">
  <p:cSld name="2_Comparison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8"/>
          <p:cNvSpPr txBox="1">
            <a:spLocks noGrp="1"/>
          </p:cNvSpPr>
          <p:nvPr>
            <p:ph type="dt" idx="10"/>
          </p:nvPr>
        </p:nvSpPr>
        <p:spPr>
          <a:xfrm rot="-2460000">
            <a:off x="268288" y="5870575"/>
            <a:ext cx="2901950" cy="20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0" name="Google Shape;140;p58"/>
          <p:cNvSpPr txBox="1">
            <a:spLocks noGrp="1"/>
          </p:cNvSpPr>
          <p:nvPr>
            <p:ph type="ftr" idx="11"/>
          </p:nvPr>
        </p:nvSpPr>
        <p:spPr>
          <a:xfrm>
            <a:off x="4689475" y="6284913"/>
            <a:ext cx="62992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1" name="Google Shape;141;p58"/>
          <p:cNvSpPr>
            <a:spLocks noGrp="1"/>
          </p:cNvSpPr>
          <p:nvPr>
            <p:ph type="sldNum" idx="12"/>
          </p:nvPr>
        </p:nvSpPr>
        <p:spPr>
          <a:xfrm>
            <a:off x="11201400" y="6170613"/>
            <a:ext cx="669925" cy="503237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 Chiusura">
  <p:cSld name="BLU Chiusura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9125" y="5410098"/>
            <a:ext cx="2166253" cy="952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Apertura">
  <p:cSld name="IMMAGINE Apertura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3139" y="2787188"/>
            <a:ext cx="2857722" cy="125554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1"/>
          <p:cNvSpPr>
            <a:spLocks noGrp="1"/>
          </p:cNvSpPr>
          <p:nvPr>
            <p:ph type="pic" idx="2"/>
          </p:nvPr>
        </p:nvSpPr>
        <p:spPr>
          <a:xfrm>
            <a:off x="3051544" y="0"/>
            <a:ext cx="914045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" name="Google Shape;21;p41"/>
          <p:cNvSpPr txBox="1">
            <a:spLocks noGrp="1"/>
          </p:cNvSpPr>
          <p:nvPr>
            <p:ph type="body" idx="1"/>
          </p:nvPr>
        </p:nvSpPr>
        <p:spPr>
          <a:xfrm>
            <a:off x="6602817" y="888227"/>
            <a:ext cx="5040000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1828800" marR="0" lvl="3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2286000" marR="0" lvl="4" indent="-533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2" name="Google Shape;22;p41"/>
          <p:cNvSpPr txBox="1">
            <a:spLocks noGrp="1"/>
          </p:cNvSpPr>
          <p:nvPr>
            <p:ph type="body" idx="3"/>
          </p:nvPr>
        </p:nvSpPr>
        <p:spPr>
          <a:xfrm>
            <a:off x="6602413" y="4249738"/>
            <a:ext cx="5040312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23" name="Google Shape;23;p41"/>
          <p:cNvCxnSpPr/>
          <p:nvPr/>
        </p:nvCxnSpPr>
        <p:spPr>
          <a:xfrm>
            <a:off x="6705088" y="5410098"/>
            <a:ext cx="1552353" cy="0"/>
          </a:xfrm>
          <a:prstGeom prst="straightConnector1">
            <a:avLst/>
          </a:prstGeom>
          <a:noFill/>
          <a:ln w="412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hiusura">
  <p:cSld name="IMMAGINE Chiusura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3139" y="2787188"/>
            <a:ext cx="2857722" cy="1255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 + 1 Immagine">
  <p:cSld name="Titolo e contenuto + 1 Immagin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3"/>
          <p:cNvSpPr txBox="1">
            <a:spLocks noGrp="1"/>
          </p:cNvSpPr>
          <p:nvPr>
            <p:ph type="title"/>
          </p:nvPr>
        </p:nvSpPr>
        <p:spPr>
          <a:xfrm>
            <a:off x="264115" y="180000"/>
            <a:ext cx="6108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3"/>
          <p:cNvSpPr txBox="1">
            <a:spLocks noGrp="1"/>
          </p:cNvSpPr>
          <p:nvPr>
            <p:ph type="body" idx="1"/>
          </p:nvPr>
        </p:nvSpPr>
        <p:spPr>
          <a:xfrm>
            <a:off x="263525" y="1800000"/>
            <a:ext cx="6108700" cy="4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3"/>
          <p:cNvSpPr>
            <a:spLocks noGrp="1"/>
          </p:cNvSpPr>
          <p:nvPr>
            <p:ph type="pic" idx="2"/>
          </p:nvPr>
        </p:nvSpPr>
        <p:spPr>
          <a:xfrm>
            <a:off x="6586538" y="0"/>
            <a:ext cx="5605462" cy="631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43"/>
          <p:cNvSpPr txBox="1">
            <a:spLocks noGrp="1"/>
          </p:cNvSpPr>
          <p:nvPr>
            <p:ph type="body" idx="3"/>
          </p:nvPr>
        </p:nvSpPr>
        <p:spPr>
          <a:xfrm>
            <a:off x="3614608" y="6362246"/>
            <a:ext cx="8421867" cy="23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43"/>
          <p:cNvSpPr txBox="1">
            <a:spLocks noGrp="1"/>
          </p:cNvSpPr>
          <p:nvPr>
            <p:ph type="body" idx="4"/>
          </p:nvPr>
        </p:nvSpPr>
        <p:spPr>
          <a:xfrm>
            <a:off x="3609474" y="6609589"/>
            <a:ext cx="8451065" cy="21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 + 1 Immagine rid">
  <p:cSld name="Titolo e contenuto + 1 Immagine rid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4"/>
          <p:cNvSpPr txBox="1">
            <a:spLocks noGrp="1"/>
          </p:cNvSpPr>
          <p:nvPr>
            <p:ph type="title"/>
          </p:nvPr>
        </p:nvSpPr>
        <p:spPr>
          <a:xfrm>
            <a:off x="264115" y="180000"/>
            <a:ext cx="6108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4"/>
          <p:cNvSpPr txBox="1">
            <a:spLocks noGrp="1"/>
          </p:cNvSpPr>
          <p:nvPr>
            <p:ph type="body" idx="1"/>
          </p:nvPr>
        </p:nvSpPr>
        <p:spPr>
          <a:xfrm>
            <a:off x="263525" y="1800000"/>
            <a:ext cx="6108700" cy="4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44"/>
          <p:cNvSpPr>
            <a:spLocks noGrp="1"/>
          </p:cNvSpPr>
          <p:nvPr>
            <p:ph type="pic" idx="2"/>
          </p:nvPr>
        </p:nvSpPr>
        <p:spPr>
          <a:xfrm>
            <a:off x="6586538" y="267495"/>
            <a:ext cx="5341937" cy="577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6" name="Google Shape;46;p44"/>
          <p:cNvSpPr txBox="1">
            <a:spLocks noGrp="1"/>
          </p:cNvSpPr>
          <p:nvPr>
            <p:ph type="body" idx="3"/>
          </p:nvPr>
        </p:nvSpPr>
        <p:spPr>
          <a:xfrm>
            <a:off x="3614608" y="6362246"/>
            <a:ext cx="8421867" cy="23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44"/>
          <p:cNvSpPr txBox="1">
            <a:spLocks noGrp="1"/>
          </p:cNvSpPr>
          <p:nvPr>
            <p:ph type="body" idx="4"/>
          </p:nvPr>
        </p:nvSpPr>
        <p:spPr>
          <a:xfrm>
            <a:off x="3609474" y="6609589"/>
            <a:ext cx="8451065" cy="21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 + 1 Immagine seg">
  <p:cSld name="Titolo e contenuto + 1 Immagine seg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5"/>
          <p:cNvSpPr txBox="1">
            <a:spLocks noGrp="1"/>
          </p:cNvSpPr>
          <p:nvPr>
            <p:ph type="title"/>
          </p:nvPr>
        </p:nvSpPr>
        <p:spPr>
          <a:xfrm>
            <a:off x="264115" y="180000"/>
            <a:ext cx="476567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5"/>
          <p:cNvSpPr txBox="1">
            <a:spLocks noGrp="1"/>
          </p:cNvSpPr>
          <p:nvPr>
            <p:ph type="body" idx="1"/>
          </p:nvPr>
        </p:nvSpPr>
        <p:spPr>
          <a:xfrm>
            <a:off x="263525" y="1800000"/>
            <a:ext cx="4765675" cy="4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45"/>
          <p:cNvSpPr>
            <a:spLocks noGrp="1"/>
          </p:cNvSpPr>
          <p:nvPr>
            <p:ph type="pic" idx="2"/>
          </p:nvPr>
        </p:nvSpPr>
        <p:spPr>
          <a:xfrm>
            <a:off x="5231904" y="0"/>
            <a:ext cx="6960096" cy="631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2" name="Google Shape;52;p45"/>
          <p:cNvSpPr txBox="1">
            <a:spLocks noGrp="1"/>
          </p:cNvSpPr>
          <p:nvPr>
            <p:ph type="body" idx="3"/>
          </p:nvPr>
        </p:nvSpPr>
        <p:spPr>
          <a:xfrm>
            <a:off x="3614608" y="6362246"/>
            <a:ext cx="8421867" cy="23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45"/>
          <p:cNvSpPr txBox="1">
            <a:spLocks noGrp="1"/>
          </p:cNvSpPr>
          <p:nvPr>
            <p:ph type="body" idx="4"/>
          </p:nvPr>
        </p:nvSpPr>
        <p:spPr>
          <a:xfrm>
            <a:off x="3609474" y="6609589"/>
            <a:ext cx="8451065" cy="21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 + 2 Immagini">
  <p:cSld name="Titolo e contenuto + 2 Immagini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7"/>
          <p:cNvSpPr txBox="1">
            <a:spLocks noGrp="1"/>
          </p:cNvSpPr>
          <p:nvPr>
            <p:ph type="title"/>
          </p:nvPr>
        </p:nvSpPr>
        <p:spPr>
          <a:xfrm>
            <a:off x="264115" y="180000"/>
            <a:ext cx="42656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7"/>
          <p:cNvSpPr txBox="1">
            <a:spLocks noGrp="1"/>
          </p:cNvSpPr>
          <p:nvPr>
            <p:ph type="body" idx="1"/>
          </p:nvPr>
        </p:nvSpPr>
        <p:spPr>
          <a:xfrm>
            <a:off x="263525" y="1800000"/>
            <a:ext cx="4265613" cy="4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47"/>
          <p:cNvSpPr txBox="1">
            <a:spLocks noGrp="1"/>
          </p:cNvSpPr>
          <p:nvPr>
            <p:ph type="body" idx="2"/>
          </p:nvPr>
        </p:nvSpPr>
        <p:spPr>
          <a:xfrm>
            <a:off x="3614608" y="6362246"/>
            <a:ext cx="8421867" cy="23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47"/>
          <p:cNvSpPr txBox="1">
            <a:spLocks noGrp="1"/>
          </p:cNvSpPr>
          <p:nvPr>
            <p:ph type="body" idx="3"/>
          </p:nvPr>
        </p:nvSpPr>
        <p:spPr>
          <a:xfrm>
            <a:off x="3609474" y="6609589"/>
            <a:ext cx="8451065" cy="21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47"/>
          <p:cNvSpPr>
            <a:spLocks noGrp="1"/>
          </p:cNvSpPr>
          <p:nvPr>
            <p:ph type="pic" idx="4"/>
          </p:nvPr>
        </p:nvSpPr>
        <p:spPr>
          <a:xfrm>
            <a:off x="4685211" y="0"/>
            <a:ext cx="7506789" cy="311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6" name="Google Shape;66;p47"/>
          <p:cNvSpPr>
            <a:spLocks noGrp="1"/>
          </p:cNvSpPr>
          <p:nvPr>
            <p:ph type="pic" idx="5"/>
          </p:nvPr>
        </p:nvSpPr>
        <p:spPr>
          <a:xfrm>
            <a:off x="4685211" y="3193200"/>
            <a:ext cx="7506789" cy="311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 + 2 Immagini rid">
  <p:cSld name="Titolo e contenuto + 2 Immagini rid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8"/>
          <p:cNvSpPr txBox="1">
            <a:spLocks noGrp="1"/>
          </p:cNvSpPr>
          <p:nvPr>
            <p:ph type="title"/>
          </p:nvPr>
        </p:nvSpPr>
        <p:spPr>
          <a:xfrm>
            <a:off x="264115" y="180000"/>
            <a:ext cx="42656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8"/>
          <p:cNvSpPr txBox="1">
            <a:spLocks noGrp="1"/>
          </p:cNvSpPr>
          <p:nvPr>
            <p:ph type="body" idx="1"/>
          </p:nvPr>
        </p:nvSpPr>
        <p:spPr>
          <a:xfrm>
            <a:off x="263525" y="1800000"/>
            <a:ext cx="4265613" cy="4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48"/>
          <p:cNvSpPr>
            <a:spLocks noGrp="1"/>
          </p:cNvSpPr>
          <p:nvPr>
            <p:ph type="pic" idx="2"/>
          </p:nvPr>
        </p:nvSpPr>
        <p:spPr>
          <a:xfrm>
            <a:off x="4685212" y="3200575"/>
            <a:ext cx="7242674" cy="28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1" name="Google Shape;71;p48"/>
          <p:cNvSpPr>
            <a:spLocks noGrp="1"/>
          </p:cNvSpPr>
          <p:nvPr>
            <p:ph type="pic" idx="3"/>
          </p:nvPr>
        </p:nvSpPr>
        <p:spPr>
          <a:xfrm>
            <a:off x="4685212" y="267494"/>
            <a:ext cx="7242674" cy="28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48"/>
          <p:cNvSpPr txBox="1">
            <a:spLocks noGrp="1"/>
          </p:cNvSpPr>
          <p:nvPr>
            <p:ph type="body" idx="4"/>
          </p:nvPr>
        </p:nvSpPr>
        <p:spPr>
          <a:xfrm>
            <a:off x="3614608" y="6362246"/>
            <a:ext cx="8421867" cy="23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48"/>
          <p:cNvSpPr txBox="1">
            <a:spLocks noGrp="1"/>
          </p:cNvSpPr>
          <p:nvPr>
            <p:ph type="body" idx="5"/>
          </p:nvPr>
        </p:nvSpPr>
        <p:spPr>
          <a:xfrm>
            <a:off x="3609474" y="6609589"/>
            <a:ext cx="8451065" cy="21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66">
          <p15:clr>
            <a:srgbClr val="F26B43"/>
          </p15:clr>
        </p15:guide>
        <p15:guide id="4" pos="7514">
          <p15:clr>
            <a:srgbClr val="F26B43"/>
          </p15:clr>
        </p15:guide>
        <p15:guide id="5" orient="horz" pos="164">
          <p15:clr>
            <a:srgbClr val="F26B43"/>
          </p15:clr>
        </p15:guide>
        <p15:guide id="6" orient="horz" pos="415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8"/>
          <p:cNvSpPr/>
          <p:nvPr/>
        </p:nvSpPr>
        <p:spPr>
          <a:xfrm>
            <a:off x="0" y="6308725"/>
            <a:ext cx="12192000" cy="5492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" name="Google Shape;28;p3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82311" y="6465212"/>
            <a:ext cx="951065" cy="26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8"/>
          <p:cNvSpPr txBox="1">
            <a:spLocks noGrp="1"/>
          </p:cNvSpPr>
          <p:nvPr>
            <p:ph type="title"/>
          </p:nvPr>
        </p:nvSpPr>
        <p:spPr>
          <a:xfrm>
            <a:off x="276305" y="180000"/>
            <a:ext cx="1165217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  <a:defRPr sz="4400" b="0" i="0" u="none" strike="noStrike" cap="non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38"/>
          <p:cNvSpPr txBox="1">
            <a:spLocks noGrp="1"/>
          </p:cNvSpPr>
          <p:nvPr>
            <p:ph type="body" idx="1"/>
          </p:nvPr>
        </p:nvSpPr>
        <p:spPr>
          <a:xfrm>
            <a:off x="276305" y="1800000"/>
            <a:ext cx="11652170" cy="4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66">
          <p15:clr>
            <a:srgbClr val="F26B43"/>
          </p15:clr>
        </p15:guide>
        <p15:guide id="4" pos="7514">
          <p15:clr>
            <a:srgbClr val="F26B43"/>
          </p15:clr>
        </p15:guide>
        <p15:guide id="5" orient="horz" pos="164">
          <p15:clr>
            <a:srgbClr val="F26B43"/>
          </p15:clr>
        </p15:guide>
        <p15:guide id="6" orient="horz" pos="4156">
          <p15:clr>
            <a:srgbClr val="F26B43"/>
          </p15:clr>
        </p15:guide>
        <p15:guide id="7" orient="horz" pos="380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3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4.xml"/><Relationship Id="rId11" Type="http://schemas.openxmlformats.org/officeDocument/2006/relationships/image" Target="../media/image21.png"/><Relationship Id="rId5" Type="http://schemas.openxmlformats.org/officeDocument/2006/relationships/diagramColors" Target="../diagrams/colors14.xml"/><Relationship Id="rId10" Type="http://schemas.microsoft.com/office/2007/relationships/hdphoto" Target="../media/hdphoto1.wdp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12" Type="http://schemas.openxmlformats.org/officeDocument/2006/relationships/image" Target="../media/image5.jpe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microsoft.com/office/2007/relationships/diagramDrawing" Target="../diagrams/drawing1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8.xml"/><Relationship Id="rId11" Type="http://schemas.openxmlformats.org/officeDocument/2006/relationships/diagramColors" Target="../diagrams/colors19.xml"/><Relationship Id="rId5" Type="http://schemas.openxmlformats.org/officeDocument/2006/relationships/diagramQuickStyle" Target="../diagrams/quickStyle18.xml"/><Relationship Id="rId10" Type="http://schemas.openxmlformats.org/officeDocument/2006/relationships/diagramQuickStyle" Target="../diagrams/quickStyle19.xml"/><Relationship Id="rId4" Type="http://schemas.openxmlformats.org/officeDocument/2006/relationships/diagramLayout" Target="../diagrams/layout18.xml"/><Relationship Id="rId9" Type="http://schemas.openxmlformats.org/officeDocument/2006/relationships/diagramLayout" Target="../diagrams/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innoprot.com/product/immortalized-human-brain-vascular-pericytes/" TargetMode="External"/><Relationship Id="rId13" Type="http://schemas.openxmlformats.org/officeDocument/2006/relationships/hyperlink" Target="https://www.thermofisher.com/antibody/product/ZO-1-Antibody-clone-ZO1-1A12-Recombinant-Monoclonal/740002M" TargetMode="External"/><Relationship Id="rId3" Type="http://schemas.openxmlformats.org/officeDocument/2006/relationships/hyperlink" Target="https://www.mimetas.com/en/organoteer-/" TargetMode="External"/><Relationship Id="rId7" Type="http://schemas.openxmlformats.org/officeDocument/2006/relationships/hyperlink" Target="https://www.clinisciences.com/en/other-products-186/astrocyte-medium-2000186.html" TargetMode="External"/><Relationship Id="rId12" Type="http://schemas.openxmlformats.org/officeDocument/2006/relationships/hyperlink" Target="https://www.thermofisher.com/antibody/product/Occludin-Antibody-clone-6H10L9-Recombinant-Monoclonal/701161" TargetMode="External"/><Relationship Id="rId2" Type="http://schemas.openxmlformats.org/officeDocument/2006/relationships/hyperlink" Target="https://www.mimetas.com/en/organoplate-3-lane-40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innoprot.com/product/immortalized-human-astrocytes/" TargetMode="External"/><Relationship Id="rId11" Type="http://schemas.openxmlformats.org/officeDocument/2006/relationships/hyperlink" Target="https://www.rndsystems.com/products/recombinant-human-fibronectin-protein-cf_4305-fnb" TargetMode="External"/><Relationship Id="rId5" Type="http://schemas.openxmlformats.org/officeDocument/2006/relationships/hyperlink" Target="https://www.cellgs.com/products/opticoland8482-human-collagen-type-i-3-mgml-60-mg.html" TargetMode="External"/><Relationship Id="rId10" Type="http://schemas.openxmlformats.org/officeDocument/2006/relationships/hyperlink" Target="https://www.clinisciences.com/en/other-products-186/serum-free-endothelial-cell-medium-394000025.html" TargetMode="External"/><Relationship Id="rId4" Type="http://schemas.openxmlformats.org/officeDocument/2006/relationships/hyperlink" Target="https://www.sigmaaldrich.com/IT/it/product/sigma/c6745" TargetMode="External"/><Relationship Id="rId9" Type="http://schemas.openxmlformats.org/officeDocument/2006/relationships/hyperlink" Target="https://www.clinisciences.com/en/other-products-186/pericyte-medium-2000181.html" TargetMode="External"/><Relationship Id="rId14" Type="http://schemas.openxmlformats.org/officeDocument/2006/relationships/hyperlink" Target="https://www.thermofisher.com/antibody/product/Claudin-5-Antibody-clone-JM11-22-Recombinant-Monoclonal/MA5-32614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diagramQuickStyle" Target="../diagrams/quickStyle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0.png"/><Relationship Id="rId12" Type="http://schemas.openxmlformats.org/officeDocument/2006/relationships/diagramLayout" Target="../diagrams/layout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11" Type="http://schemas.openxmlformats.org/officeDocument/2006/relationships/diagramData" Target="../diagrams/data6.xml"/><Relationship Id="rId5" Type="http://schemas.openxmlformats.org/officeDocument/2006/relationships/diagramColors" Target="../diagrams/colors5.xml"/><Relationship Id="rId15" Type="http://schemas.microsoft.com/office/2007/relationships/diagramDrawing" Target="../diagrams/drawing6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2.png"/><Relationship Id="rId14" Type="http://schemas.openxmlformats.org/officeDocument/2006/relationships/diagramColors" Target="../diagrams/colors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diagramDrawing" Target="../diagrams/drawing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11" Type="http://schemas.openxmlformats.org/officeDocument/2006/relationships/diagramQuickStyle" Target="../diagrams/quickStyle8.xml"/><Relationship Id="rId5" Type="http://schemas.openxmlformats.org/officeDocument/2006/relationships/diagramQuickStyle" Target="../diagrams/quickStyle7.xml"/><Relationship Id="rId10" Type="http://schemas.openxmlformats.org/officeDocument/2006/relationships/diagramLayout" Target="../diagrams/layout8.xml"/><Relationship Id="rId4" Type="http://schemas.openxmlformats.org/officeDocument/2006/relationships/diagramLayout" Target="../diagrams/layout7.xml"/><Relationship Id="rId9" Type="http://schemas.openxmlformats.org/officeDocument/2006/relationships/diagramData" Target="../diagrams/data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13" Type="http://schemas.openxmlformats.org/officeDocument/2006/relationships/diagramLayout" Target="../diagrams/layout13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12" Type="http://schemas.openxmlformats.org/officeDocument/2006/relationships/diagramData" Target="../diagrams/data13.xml"/><Relationship Id="rId2" Type="http://schemas.openxmlformats.org/officeDocument/2006/relationships/diagramData" Target="../diagrams/data11.xml"/><Relationship Id="rId16" Type="http://schemas.microsoft.com/office/2007/relationships/diagramDrawing" Target="../diagrams/drawing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5" Type="http://schemas.openxmlformats.org/officeDocument/2006/relationships/diagramColors" Target="../diagrams/colors13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Relationship Id="rId14" Type="http://schemas.openxmlformats.org/officeDocument/2006/relationships/diagramQuickStyle" Target="../diagrams/quickStyl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"/>
          <p:cNvSpPr txBox="1">
            <a:spLocks noGrp="1"/>
          </p:cNvSpPr>
          <p:nvPr>
            <p:ph type="body" idx="1"/>
          </p:nvPr>
        </p:nvSpPr>
        <p:spPr>
          <a:xfrm>
            <a:off x="588230" y="571086"/>
            <a:ext cx="3662655" cy="1027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it-IT" sz="1800" dirty="0">
                <a:latin typeface="Poppins Light"/>
                <a:cs typeface="Poppins Light"/>
              </a:rPr>
              <a:t>Corso di Laurea Magistrale 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it-IT" sz="1800" dirty="0">
                <a:latin typeface="Poppins Light"/>
                <a:cs typeface="Poppins Light"/>
              </a:rPr>
              <a:t>in Ingegneria Biomedica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it-IT" sz="1800" dirty="0">
                <a:latin typeface="Poppins Light"/>
                <a:cs typeface="Poppins Light"/>
              </a:rPr>
              <a:t>Anno accademico 2024/2025</a:t>
            </a:r>
          </a:p>
        </p:txBody>
      </p:sp>
      <p:sp>
        <p:nvSpPr>
          <p:cNvPr id="263" name="Google Shape;263;p1"/>
          <p:cNvSpPr txBox="1">
            <a:spLocks noGrp="1"/>
          </p:cNvSpPr>
          <p:nvPr>
            <p:ph type="body" idx="2"/>
          </p:nvPr>
        </p:nvSpPr>
        <p:spPr>
          <a:xfrm>
            <a:off x="6031093" y="1232101"/>
            <a:ext cx="5110502" cy="75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7B00"/>
              </a:buClr>
              <a:buSzPts val="4000"/>
              <a:buNone/>
            </a:pPr>
            <a:r>
              <a:rPr lang="it-IT" sz="1800" dirty="0">
                <a:latin typeface="Poppins Light"/>
                <a:cs typeface="Poppins Light"/>
              </a:rPr>
              <a:t>Animal-free </a:t>
            </a:r>
            <a:r>
              <a:rPr lang="it-IT" sz="1800" dirty="0" err="1">
                <a:latin typeface="Poppins Light"/>
                <a:cs typeface="Poppins Light"/>
              </a:rPr>
              <a:t>microfluidic</a:t>
            </a:r>
            <a:r>
              <a:rPr lang="it-IT" sz="1800" dirty="0">
                <a:latin typeface="Poppins Light"/>
                <a:cs typeface="Poppins Light"/>
              </a:rPr>
              <a:t> model of Multiple </a:t>
            </a:r>
            <a:r>
              <a:rPr lang="it-IT" sz="1800" dirty="0" err="1">
                <a:latin typeface="Poppins Light"/>
                <a:cs typeface="Poppins Light"/>
              </a:rPr>
              <a:t>Sclerosis-affected</a:t>
            </a:r>
            <a:r>
              <a:rPr lang="it-IT" sz="1800" dirty="0">
                <a:latin typeface="Poppins Light"/>
                <a:cs typeface="Poppins Light"/>
              </a:rPr>
              <a:t> Blood Brain </a:t>
            </a:r>
            <a:r>
              <a:rPr lang="it-IT" sz="1800" dirty="0" err="1">
                <a:latin typeface="Poppins Light"/>
                <a:cs typeface="Poppins Light"/>
              </a:rPr>
              <a:t>Barrier</a:t>
            </a:r>
            <a:br>
              <a:rPr lang="it-IT" sz="2500" dirty="0">
                <a:latin typeface="Poppins Light" pitchFamily="2" charset="77"/>
                <a:cs typeface="Poppins Light" pitchFamily="2" charset="77"/>
              </a:rPr>
            </a:br>
            <a:endParaRPr lang="it-IT" sz="1600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265" name="Google Shape;265;p1"/>
          <p:cNvSpPr txBox="1"/>
          <p:nvPr/>
        </p:nvSpPr>
        <p:spPr>
          <a:xfrm>
            <a:off x="6493267" y="585627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6" name="Google Shape;266;p1"/>
          <p:cNvSpPr txBox="1"/>
          <p:nvPr/>
        </p:nvSpPr>
        <p:spPr>
          <a:xfrm>
            <a:off x="588230" y="2996276"/>
            <a:ext cx="4642723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r>
              <a:rPr lang="it-IT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"/>
              </a:rPr>
              <a:t>Carmen Maria Attardo s333803</a:t>
            </a:r>
            <a:endParaRPr lang="it-IT" dirty="0">
              <a:solidFill>
                <a:schemeClr val="lt1"/>
              </a:solidFill>
              <a:latin typeface="Poppins Light"/>
              <a:ea typeface="Poppins"/>
              <a:cs typeface="Poppins Light"/>
            </a:endParaRPr>
          </a:p>
          <a:p>
            <a:r>
              <a:rPr lang="it-IT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"/>
              </a:rPr>
              <a:t>Alessandra Averardi s333802</a:t>
            </a:r>
            <a:endParaRPr lang="it-IT" dirty="0">
              <a:solidFill>
                <a:schemeClr val="lt1"/>
              </a:solidFill>
              <a:latin typeface="Poppins Light"/>
              <a:ea typeface="Poppins"/>
              <a:cs typeface="Poppins Light"/>
            </a:endParaRPr>
          </a:p>
          <a:p>
            <a:r>
              <a:rPr lang="it-IT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"/>
              </a:rPr>
              <a:t>Giada </a:t>
            </a:r>
            <a:r>
              <a:rPr lang="it-IT" dirty="0" err="1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"/>
              </a:rPr>
              <a:t>Biesso</a:t>
            </a:r>
            <a:r>
              <a:rPr lang="it-IT" dirty="0">
                <a:solidFill>
                  <a:schemeClr val="lt1"/>
                </a:solidFill>
                <a:latin typeface="Poppins Light"/>
                <a:ea typeface="Poppins"/>
                <a:cs typeface="Poppins Light"/>
                <a:sym typeface="Poppins"/>
              </a:rPr>
              <a:t> s349048</a:t>
            </a:r>
            <a:endParaRPr lang="it-IT" dirty="0">
              <a:solidFill>
                <a:schemeClr val="lt1"/>
              </a:solidFill>
              <a:latin typeface="Poppins Light"/>
              <a:ea typeface="Poppins"/>
              <a:cs typeface="Poppins Light"/>
            </a:endParaRPr>
          </a:p>
          <a:p>
            <a:r>
              <a:rPr lang="it-IT" dirty="0">
                <a:solidFill>
                  <a:schemeClr val="lt1"/>
                </a:solidFill>
                <a:latin typeface="Poppins Light"/>
                <a:cs typeface="Poppins Light"/>
              </a:rPr>
              <a:t>Claudia D'Agostino s337584</a:t>
            </a:r>
          </a:p>
          <a:p>
            <a:r>
              <a:rPr lang="it-IT" dirty="0">
                <a:solidFill>
                  <a:schemeClr val="lt1"/>
                </a:solidFill>
                <a:latin typeface="Poppins Light"/>
                <a:cs typeface="Poppins Light"/>
              </a:rPr>
              <a:t>Alessandro Dasi s349093</a:t>
            </a:r>
          </a:p>
          <a:p>
            <a:r>
              <a:rPr lang="it-IT" dirty="0">
                <a:solidFill>
                  <a:schemeClr val="lt1"/>
                </a:solidFill>
                <a:latin typeface="Poppins Light"/>
                <a:cs typeface="Poppins Light"/>
              </a:rPr>
              <a:t>Alessia Rossi s331666</a:t>
            </a:r>
          </a:p>
          <a:p>
            <a:endParaRPr lang="it-IT" dirty="0">
              <a:solidFill>
                <a:schemeClr val="lt1"/>
              </a:solidFill>
              <a:latin typeface="Poppins Light"/>
              <a:cs typeface="Poppins Light"/>
            </a:endParaRPr>
          </a:p>
          <a:p>
            <a:endParaRPr lang="it-IT" dirty="0">
              <a:solidFill>
                <a:schemeClr val="lt1"/>
              </a:solidFill>
              <a:latin typeface="Poppins Light" pitchFamily="2" charset="77"/>
              <a:cs typeface="Poppins Light" pitchFamily="2" charset="77"/>
            </a:endParaRPr>
          </a:p>
          <a:p>
            <a:r>
              <a:rPr lang="it-IT" dirty="0">
                <a:solidFill>
                  <a:schemeClr val="bg1"/>
                </a:solidFill>
                <a:latin typeface="Poppins Light"/>
                <a:cs typeface="Poppins Light"/>
              </a:rPr>
              <a:t>Tutors:</a:t>
            </a:r>
            <a:br>
              <a:rPr lang="it-IT" dirty="0">
                <a:latin typeface="Poppins Light" pitchFamily="2" charset="77"/>
                <a:cs typeface="Poppins Light" pitchFamily="2" charset="77"/>
              </a:rPr>
            </a:br>
            <a:r>
              <a:rPr lang="it-IT" dirty="0">
                <a:solidFill>
                  <a:schemeClr val="bg1"/>
                </a:solidFill>
                <a:latin typeface="Poppins Light"/>
                <a:cs typeface="Poppins Light"/>
              </a:rPr>
              <a:t>Alice Zoso, Valeria </a:t>
            </a:r>
            <a:r>
              <a:rPr lang="it-IT" dirty="0" err="1">
                <a:solidFill>
                  <a:schemeClr val="bg1"/>
                </a:solidFill>
                <a:latin typeface="Poppins Light"/>
                <a:cs typeface="Poppins Light"/>
              </a:rPr>
              <a:t>Chiono</a:t>
            </a:r>
            <a:endParaRPr lang="it-IT" dirty="0">
              <a:solidFill>
                <a:schemeClr val="bg1"/>
              </a:solidFill>
              <a:latin typeface="Poppins Light"/>
              <a:cs typeface="Poppins Light"/>
            </a:endParaRPr>
          </a:p>
          <a:p>
            <a:endParaRPr lang="it-IT" dirty="0">
              <a:solidFill>
                <a:schemeClr val="lt1"/>
              </a:solidFill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54AE5B-39B8-5DB7-B093-18A546DC2521}"/>
              </a:ext>
            </a:extLst>
          </p:cNvPr>
          <p:cNvSpPr/>
          <p:nvPr/>
        </p:nvSpPr>
        <p:spPr>
          <a:xfrm>
            <a:off x="6505221" y="5222442"/>
            <a:ext cx="2030278" cy="3409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8" name="Google Shape;263;p1">
            <a:extLst>
              <a:ext uri="{FF2B5EF4-FFF2-40B4-BE49-F238E27FC236}">
                <a16:creationId xmlns:a16="http://schemas.microsoft.com/office/drawing/2014/main" id="{2EEA9F2D-E895-AAEE-2C2D-CF22BE09736C}"/>
              </a:ext>
            </a:extLst>
          </p:cNvPr>
          <p:cNvSpPr txBox="1">
            <a:spLocks/>
          </p:cNvSpPr>
          <p:nvPr/>
        </p:nvSpPr>
        <p:spPr>
          <a:xfrm>
            <a:off x="6200736" y="457588"/>
            <a:ext cx="4762584" cy="750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EF7B00"/>
              </a:buClr>
              <a:buSzPts val="4000"/>
            </a:pPr>
            <a:r>
              <a:rPr lang="it-IT" sz="5400" dirty="0">
                <a:latin typeface="Poppins" panose="00000500000000000000" pitchFamily="2" charset="0"/>
                <a:cs typeface="Poppins" panose="00000500000000000000" pitchFamily="2" charset="0"/>
              </a:rPr>
              <a:t>MIMIC-BBB</a:t>
            </a:r>
            <a:endParaRPr lang="it-IT" sz="5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Immagine 4" descr="Nessuna descrizione della foto disponibile.">
            <a:extLst>
              <a:ext uri="{FF2B5EF4-FFF2-40B4-BE49-F238E27FC236}">
                <a16:creationId xmlns:a16="http://schemas.microsoft.com/office/drawing/2014/main" id="{D6D1E723-697F-B2C2-7625-97335791A2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547"/>
          <a:stretch>
            <a:fillRect/>
          </a:stretch>
        </p:blipFill>
        <p:spPr>
          <a:xfrm>
            <a:off x="3042934" y="5468811"/>
            <a:ext cx="781814" cy="845633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9EC19E-07E9-B282-1CE7-9B2A310EBE5D}"/>
              </a:ext>
            </a:extLst>
          </p:cNvPr>
          <p:cNvSpPr txBox="1"/>
          <p:nvPr/>
        </p:nvSpPr>
        <p:spPr>
          <a:xfrm>
            <a:off x="588230" y="1936027"/>
            <a:ext cx="38425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>
                <a:solidFill>
                  <a:schemeClr val="bg1"/>
                </a:solidFill>
                <a:latin typeface="Poppins Light"/>
                <a:cs typeface="Poppins Light"/>
              </a:rPr>
              <a:t>Project activity</a:t>
            </a:r>
            <a:br>
              <a:rPr lang="it-IT" sz="1400">
                <a:latin typeface="Poppins Light" pitchFamily="2" charset="77"/>
                <a:cs typeface="Poppins Light" pitchFamily="2" charset="77"/>
              </a:rPr>
            </a:br>
            <a:r>
              <a:rPr lang="it-IT" sz="1400">
                <a:solidFill>
                  <a:schemeClr val="bg1"/>
                </a:solidFill>
                <a:latin typeface="Poppins Light"/>
                <a:cs typeface="Poppins Light"/>
              </a:rPr>
              <a:t>Course of </a:t>
            </a:r>
            <a:r>
              <a:rPr lang="it-IT" sz="1400" err="1">
                <a:solidFill>
                  <a:schemeClr val="bg1"/>
                </a:solidFill>
                <a:latin typeface="Poppins Light"/>
                <a:cs typeface="Poppins Light"/>
              </a:rPr>
              <a:t>Laboratory</a:t>
            </a:r>
            <a:r>
              <a:rPr lang="it-IT" sz="1400">
                <a:solidFill>
                  <a:schemeClr val="bg1"/>
                </a:solidFill>
                <a:latin typeface="Poppins Light"/>
                <a:cs typeface="Poppins Light"/>
              </a:rPr>
              <a:t> of </a:t>
            </a:r>
            <a:r>
              <a:rPr lang="it-IT" sz="1400" err="1">
                <a:solidFill>
                  <a:schemeClr val="bg1"/>
                </a:solidFill>
                <a:latin typeface="Poppins Light"/>
                <a:cs typeface="Poppins Light"/>
              </a:rPr>
              <a:t>Tissues</a:t>
            </a:r>
            <a:r>
              <a:rPr lang="it-IT" sz="1400">
                <a:solidFill>
                  <a:schemeClr val="bg1"/>
                </a:solidFill>
                <a:latin typeface="Poppins Light"/>
                <a:cs typeface="Poppins Light"/>
              </a:rPr>
              <a:t> </a:t>
            </a:r>
            <a:br>
              <a:rPr lang="it-IT" sz="1400">
                <a:latin typeface="Poppins Light" pitchFamily="2" charset="77"/>
                <a:cs typeface="Poppins Light" pitchFamily="2" charset="77"/>
              </a:rPr>
            </a:br>
            <a:r>
              <a:rPr lang="it-IT" sz="1400">
                <a:solidFill>
                  <a:schemeClr val="bg1"/>
                </a:solidFill>
                <a:latin typeface="Poppins Light"/>
                <a:cs typeface="Poppins Light"/>
              </a:rPr>
              <a:t>and </a:t>
            </a:r>
            <a:r>
              <a:rPr lang="it-IT" sz="1400" err="1">
                <a:solidFill>
                  <a:schemeClr val="bg1"/>
                </a:solidFill>
                <a:latin typeface="Poppins Light"/>
                <a:cs typeface="Poppins Light"/>
              </a:rPr>
              <a:t>physiological</a:t>
            </a:r>
            <a:r>
              <a:rPr lang="it-IT" sz="1400">
                <a:solidFill>
                  <a:schemeClr val="bg1"/>
                </a:solidFill>
                <a:latin typeface="Poppins Light"/>
                <a:cs typeface="Poppins Light"/>
              </a:rPr>
              <a:t> </a:t>
            </a:r>
            <a:r>
              <a:rPr lang="it-IT" sz="1400" err="1">
                <a:solidFill>
                  <a:schemeClr val="bg1"/>
                </a:solidFill>
                <a:latin typeface="Poppins Light"/>
                <a:cs typeface="Poppins Light"/>
              </a:rPr>
              <a:t>processes</a:t>
            </a:r>
            <a:r>
              <a:rPr lang="it-IT" sz="1400">
                <a:solidFill>
                  <a:schemeClr val="bg1"/>
                </a:solidFill>
                <a:latin typeface="Poppins Light"/>
                <a:cs typeface="Poppins Light"/>
              </a:rPr>
              <a:t>' models</a:t>
            </a:r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FB4E989-5F1F-C262-2459-92A82EE8D7E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l="697" t="1" r="5154" b="1909"/>
          <a:stretch>
            <a:fillRect/>
          </a:stretch>
        </p:blipFill>
        <p:spPr>
          <a:xfrm>
            <a:off x="5506720" y="1871044"/>
            <a:ext cx="6461760" cy="4712637"/>
          </a:xfrm>
          <a:prstGeom prst="roundRect">
            <a:avLst>
              <a:gd name="adj" fmla="val 95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856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1"/>
    </mc:Choice>
    <mc:Fallback xmlns="">
      <p:transition spd="slow" advTm="499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6DCA34-8D3F-ED75-9637-E2E308DEA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err="1"/>
              <a:t>Gantt</a:t>
            </a:r>
            <a:r>
              <a:rPr lang="it-IT" sz="4000"/>
              <a:t> chart - Project timeline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2EBED9A-27FB-12F1-E5D1-11E1F0FA1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127" y="863952"/>
            <a:ext cx="7675746" cy="5335660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357C069-6A0B-EA18-5B2E-26A0E7B4DACF}"/>
              </a:ext>
            </a:extLst>
          </p:cNvPr>
          <p:cNvSpPr txBox="1">
            <a:spLocks/>
          </p:cNvSpPr>
          <p:nvPr/>
        </p:nvSpPr>
        <p:spPr>
          <a:xfrm>
            <a:off x="3614608" y="6263146"/>
            <a:ext cx="8421867" cy="32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MIMIC - BBB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074E905-7DF4-542B-86FB-55ADC516657C}"/>
              </a:ext>
            </a:extLst>
          </p:cNvPr>
          <p:cNvSpPr txBox="1">
            <a:spLocks/>
          </p:cNvSpPr>
          <p:nvPr/>
        </p:nvSpPr>
        <p:spPr>
          <a:xfrm>
            <a:off x="10323871" y="6482239"/>
            <a:ext cx="1736668" cy="39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02/07/2025</a:t>
            </a:r>
          </a:p>
        </p:txBody>
      </p:sp>
    </p:spTree>
    <p:extLst>
      <p:ext uri="{BB962C8B-B14F-4D97-AF65-F5344CB8AC3E}">
        <p14:creationId xmlns:p14="http://schemas.microsoft.com/office/powerpoint/2010/main" val="2805895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B7DEEC-5526-6D3A-6F24-1B5B83A2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0" y="180000"/>
            <a:ext cx="11340000" cy="730577"/>
          </a:xfrm>
        </p:spPr>
        <p:txBody>
          <a:bodyPr/>
          <a:lstStyle/>
          <a:p>
            <a:r>
              <a:rPr lang="it-IT" sz="4000"/>
              <a:t>PERT </a:t>
            </a:r>
            <a:r>
              <a:rPr lang="it-IT" sz="4000" err="1"/>
              <a:t>diagram</a:t>
            </a:r>
            <a:r>
              <a:rPr lang="it-IT" sz="4000"/>
              <a:t> – Project </a:t>
            </a:r>
            <a:r>
              <a:rPr lang="it-IT" sz="4000" err="1"/>
              <a:t>roles</a:t>
            </a:r>
            <a:endParaRPr lang="it-IT" sz="4000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B1BCAF18-F7DF-1A82-E36C-513FCA078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0245" y="-16714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magine 2" descr="Immagine che contiene testo, schermata, Carattere, calligrafia&#10;&#10;Il contenuto generato dall&amp;#39;IA potrebbe non essere corretto.">
            <a:extLst>
              <a:ext uri="{FF2B5EF4-FFF2-40B4-BE49-F238E27FC236}">
                <a16:creationId xmlns:a16="http://schemas.microsoft.com/office/drawing/2014/main" id="{EEDF6A13-60EE-9920-BB96-52190A50D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18" y="909833"/>
            <a:ext cx="7092603" cy="5382800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242912B-34A4-5B9A-D3AA-710B6C770CDA}"/>
              </a:ext>
            </a:extLst>
          </p:cNvPr>
          <p:cNvSpPr txBox="1">
            <a:spLocks/>
          </p:cNvSpPr>
          <p:nvPr/>
        </p:nvSpPr>
        <p:spPr>
          <a:xfrm>
            <a:off x="3614608" y="6263146"/>
            <a:ext cx="8421867" cy="32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MIMIC - BBB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9B835F6-16B3-78C7-0FD3-6044E319A9F8}"/>
              </a:ext>
            </a:extLst>
          </p:cNvPr>
          <p:cNvSpPr txBox="1">
            <a:spLocks/>
          </p:cNvSpPr>
          <p:nvPr/>
        </p:nvSpPr>
        <p:spPr>
          <a:xfrm>
            <a:off x="10323871" y="6482239"/>
            <a:ext cx="1736668" cy="39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02/07/2025</a:t>
            </a:r>
          </a:p>
        </p:txBody>
      </p:sp>
    </p:spTree>
    <p:extLst>
      <p:ext uri="{BB962C8B-B14F-4D97-AF65-F5344CB8AC3E}">
        <p14:creationId xmlns:p14="http://schemas.microsoft.com/office/powerpoint/2010/main" val="3014413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9020-0C67-42DF-93AD-63BF130C3D8B}"/>
              </a:ext>
            </a:extLst>
          </p:cNvPr>
          <p:cNvSpPr txBox="1">
            <a:spLocks/>
          </p:cNvSpPr>
          <p:nvPr/>
        </p:nvSpPr>
        <p:spPr>
          <a:xfrm>
            <a:off x="578400" y="149520"/>
            <a:ext cx="11340000" cy="73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  <a:defRPr sz="4400" b="0" i="0" u="none" strike="noStrike" cap="non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4000">
                <a:latin typeface="Poppins Medium" panose="00000600000000000000" pitchFamily="2" charset="0"/>
                <a:ea typeface="Calibri" panose="020F0502020204030204" pitchFamily="34" charset="0"/>
                <a:cs typeface="Poppins Medium" panose="00000600000000000000" pitchFamily="2" charset="0"/>
              </a:rPr>
              <a:t>Contingency Plan</a:t>
            </a:r>
            <a:endParaRPr lang="en-US" sz="400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1D4E24A1-F28C-7ADC-5339-C8685BDFEC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9079682"/>
              </p:ext>
            </p:extLst>
          </p:nvPr>
        </p:nvGraphicFramePr>
        <p:xfrm>
          <a:off x="1487213" y="764482"/>
          <a:ext cx="9217573" cy="5329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Elemento grafico 4" descr="Fulmine con riempimento a tinta unita">
            <a:extLst>
              <a:ext uri="{FF2B5EF4-FFF2-40B4-BE49-F238E27FC236}">
                <a16:creationId xmlns:a16="http://schemas.microsoft.com/office/drawing/2014/main" id="{628D6BC1-C3E7-B2C1-9336-51170C227C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10156" y="2158298"/>
            <a:ext cx="547536" cy="619678"/>
          </a:xfrm>
          <a:prstGeom prst="rect">
            <a:avLst/>
          </a:prstGeom>
        </p:spPr>
      </p:pic>
      <p:sp>
        <p:nvSpPr>
          <p:cNvPr id="6" name="AutoShape 10" descr="Immagine caricata">
            <a:extLst>
              <a:ext uri="{FF2B5EF4-FFF2-40B4-BE49-F238E27FC236}">
                <a16:creationId xmlns:a16="http://schemas.microsoft.com/office/drawing/2014/main" id="{C419AEB7-0E4D-6A61-9882-7DA5BFA9C9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22837" y="3276599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8" name="Picture 12" descr="Generazione immagine completata">
            <a:extLst>
              <a:ext uri="{FF2B5EF4-FFF2-40B4-BE49-F238E27FC236}">
                <a16:creationId xmlns:a16="http://schemas.microsoft.com/office/drawing/2014/main" id="{60073B43-CD84-50F3-F89C-BC793ACAB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97" t="32063" r="29366" b="17619"/>
          <a:stretch>
            <a:fillRect/>
          </a:stretch>
        </p:blipFill>
        <p:spPr bwMode="auto">
          <a:xfrm>
            <a:off x="1763994" y="1156426"/>
            <a:ext cx="48549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Generazione immagine completata">
            <a:extLst>
              <a:ext uri="{FF2B5EF4-FFF2-40B4-BE49-F238E27FC236}">
                <a16:creationId xmlns:a16="http://schemas.microsoft.com/office/drawing/2014/main" id="{0953EAB4-2E67-3667-002B-05A0A95AE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4" t="25238" r="18714" b="23492"/>
          <a:stretch>
            <a:fillRect/>
          </a:stretch>
        </p:blipFill>
        <p:spPr bwMode="auto">
          <a:xfrm>
            <a:off x="2201565" y="4201850"/>
            <a:ext cx="551779" cy="45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4" descr="Pillola Verde PNG - trasparente Pillola Verde Download gratuito - CleanPNG  / KissPNG">
            <a:extLst>
              <a:ext uri="{FF2B5EF4-FFF2-40B4-BE49-F238E27FC236}">
                <a16:creationId xmlns:a16="http://schemas.microsoft.com/office/drawing/2014/main" id="{7DE8090C-BB2E-A8BB-63E2-FA2046CA29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2ABEE9E-0A97-6E85-AD23-91DCFEECADFF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49484" y="3076200"/>
            <a:ext cx="705600" cy="705600"/>
          </a:xfrm>
          <a:prstGeom prst="rect">
            <a:avLst/>
          </a:prstGeom>
          <a:ln>
            <a:noFill/>
          </a:ln>
        </p:spPr>
      </p:pic>
      <p:pic>
        <p:nvPicPr>
          <p:cNvPr id="11" name="Picture 6" descr="Biohazard PNG transparent image download, size: 600x600px">
            <a:extLst>
              <a:ext uri="{FF2B5EF4-FFF2-40B4-BE49-F238E27FC236}">
                <a16:creationId xmlns:a16="http://schemas.microsoft.com/office/drawing/2014/main" id="{1F63D612-FED5-7933-03B0-BAC3B54CD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834" y="516157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603206EA-49CA-4A94-E2AF-30CBB3D80FAA}"/>
              </a:ext>
            </a:extLst>
          </p:cNvPr>
          <p:cNvCxnSpPr/>
          <p:nvPr/>
        </p:nvCxnSpPr>
        <p:spPr>
          <a:xfrm>
            <a:off x="10884311" y="6341807"/>
            <a:ext cx="130788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5A4B84-1A89-73D5-B2D4-7E97F724BE63}"/>
              </a:ext>
            </a:extLst>
          </p:cNvPr>
          <p:cNvSpPr txBox="1">
            <a:spLocks/>
          </p:cNvSpPr>
          <p:nvPr/>
        </p:nvSpPr>
        <p:spPr>
          <a:xfrm>
            <a:off x="3614608" y="6263146"/>
            <a:ext cx="8421867" cy="32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MIMIC - BBB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C78BF78-5E95-CA44-6172-CEBAA8982EF3}"/>
              </a:ext>
            </a:extLst>
          </p:cNvPr>
          <p:cNvSpPr txBox="1">
            <a:spLocks/>
          </p:cNvSpPr>
          <p:nvPr/>
        </p:nvSpPr>
        <p:spPr>
          <a:xfrm>
            <a:off x="10323871" y="6482239"/>
            <a:ext cx="1736668" cy="39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02/07/2025</a:t>
            </a:r>
          </a:p>
        </p:txBody>
      </p:sp>
    </p:spTree>
    <p:extLst>
      <p:ext uri="{BB962C8B-B14F-4D97-AF65-F5344CB8AC3E}">
        <p14:creationId xmlns:p14="http://schemas.microsoft.com/office/powerpoint/2010/main" val="2487485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A8B132-90D2-28C1-406A-977FED19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4" y="308219"/>
            <a:ext cx="9505528" cy="621635"/>
          </a:xfr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it-IT" sz="4000" b="0" i="0" u="none" strike="noStrike" cap="none">
                <a:latin typeface="Poppins Medium"/>
                <a:ea typeface="Poppins Medium"/>
                <a:cs typeface="Poppins Medium"/>
                <a:sym typeface="Poppins Medium"/>
              </a:rPr>
              <a:t>Compliance to the 3Rs </a:t>
            </a:r>
            <a:r>
              <a:rPr lang="it-IT" sz="4000" b="0" i="0" u="none" strike="noStrike" cap="none" err="1">
                <a:latin typeface="Poppins Medium"/>
                <a:ea typeface="Poppins Medium"/>
                <a:cs typeface="Poppins Medium"/>
                <a:sym typeface="Poppins Medium"/>
              </a:rPr>
              <a:t>principle</a:t>
            </a:r>
            <a:endParaRPr lang="it-IT" sz="4000" b="0" i="0" u="none" strike="noStrike" cap="none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262963ED-53C8-48D4-0D4B-7138768AEA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9256615"/>
              </p:ext>
            </p:extLst>
          </p:nvPr>
        </p:nvGraphicFramePr>
        <p:xfrm>
          <a:off x="264115" y="1505564"/>
          <a:ext cx="6579447" cy="4134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BEF2B56B-32EF-DA19-2B6D-2BFC01A13B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2793219"/>
              </p:ext>
            </p:extLst>
          </p:nvPr>
        </p:nvGraphicFramePr>
        <p:xfrm>
          <a:off x="8858597" y="2216452"/>
          <a:ext cx="2925454" cy="2237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4" name="Connettore curvo 3">
            <a:extLst>
              <a:ext uri="{FF2B5EF4-FFF2-40B4-BE49-F238E27FC236}">
                <a16:creationId xmlns:a16="http://schemas.microsoft.com/office/drawing/2014/main" id="{E214DDFD-C5EA-1526-D350-60F3BE01AFE1}"/>
              </a:ext>
            </a:extLst>
          </p:cNvPr>
          <p:cNvCxnSpPr>
            <a:cxnSpLocks/>
          </p:cNvCxnSpPr>
          <p:nvPr/>
        </p:nvCxnSpPr>
        <p:spPr>
          <a:xfrm flipV="1">
            <a:off x="6854000" y="3089395"/>
            <a:ext cx="1993127" cy="985091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Connettore curvo 6">
            <a:extLst>
              <a:ext uri="{FF2B5EF4-FFF2-40B4-BE49-F238E27FC236}">
                <a16:creationId xmlns:a16="http://schemas.microsoft.com/office/drawing/2014/main" id="{4984F016-DC9F-8736-8339-961B8A0B7A91}"/>
              </a:ext>
            </a:extLst>
          </p:cNvPr>
          <p:cNvCxnSpPr>
            <a:cxnSpLocks/>
          </p:cNvCxnSpPr>
          <p:nvPr/>
        </p:nvCxnSpPr>
        <p:spPr>
          <a:xfrm>
            <a:off x="6753124" y="1883706"/>
            <a:ext cx="2094003" cy="1191900"/>
          </a:xfrm>
          <a:prstGeom prst="curvedConnector3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magine 4" descr="Nessuna descrizione della foto disponibile.">
            <a:extLst>
              <a:ext uri="{FF2B5EF4-FFF2-40B4-BE49-F238E27FC236}">
                <a16:creationId xmlns:a16="http://schemas.microsoft.com/office/drawing/2014/main" id="{358FF262-229D-A9A7-226D-C537C2C74C5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7547"/>
          <a:stretch>
            <a:fillRect/>
          </a:stretch>
        </p:blipFill>
        <p:spPr>
          <a:xfrm>
            <a:off x="9769642" y="179999"/>
            <a:ext cx="1116110" cy="1207217"/>
          </a:xfrm>
          <a:prstGeom prst="rect">
            <a:avLst/>
          </a:prstGeom>
          <a:noFill/>
          <a:ln>
            <a:noFill/>
          </a:ln>
          <a:effectLst>
            <a:softEdge rad="38100"/>
          </a:effec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74698E3-B79B-2CFE-8FF0-1D93137652AA}"/>
              </a:ext>
            </a:extLst>
          </p:cNvPr>
          <p:cNvSpPr txBox="1">
            <a:spLocks/>
          </p:cNvSpPr>
          <p:nvPr/>
        </p:nvSpPr>
        <p:spPr>
          <a:xfrm>
            <a:off x="3614608" y="6263146"/>
            <a:ext cx="8421867" cy="32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MIMIC - BBB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7117FF4-14CC-1C7A-F3A8-256C2BD583DD}"/>
              </a:ext>
            </a:extLst>
          </p:cNvPr>
          <p:cNvSpPr txBox="1">
            <a:spLocks/>
          </p:cNvSpPr>
          <p:nvPr/>
        </p:nvSpPr>
        <p:spPr>
          <a:xfrm>
            <a:off x="10323871" y="6482239"/>
            <a:ext cx="1736668" cy="39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02/07/2025</a:t>
            </a:r>
          </a:p>
        </p:txBody>
      </p:sp>
    </p:spTree>
    <p:extLst>
      <p:ext uri="{BB962C8B-B14F-4D97-AF65-F5344CB8AC3E}">
        <p14:creationId xmlns:p14="http://schemas.microsoft.com/office/powerpoint/2010/main" val="3568936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5BFD1-57C3-B972-2489-EE84F86B2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545F3F-C3A7-E701-DA09-EF5E98C9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0" y="319621"/>
            <a:ext cx="11340000" cy="914509"/>
          </a:xfrm>
        </p:spPr>
        <p:txBody>
          <a:bodyPr/>
          <a:lstStyle/>
          <a:p>
            <a:r>
              <a:rPr lang="it-IT" sz="4000"/>
              <a:t>Impact of the project</a:t>
            </a: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B5D90064-A8E2-D1BA-D054-875CDBE607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4504423"/>
              </p:ext>
            </p:extLst>
          </p:nvPr>
        </p:nvGraphicFramePr>
        <p:xfrm>
          <a:off x="432390" y="1314967"/>
          <a:ext cx="11327220" cy="4537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206507-AC44-419A-52BF-6CB7EA5F6C79}"/>
              </a:ext>
            </a:extLst>
          </p:cNvPr>
          <p:cNvSpPr txBox="1">
            <a:spLocks/>
          </p:cNvSpPr>
          <p:nvPr/>
        </p:nvSpPr>
        <p:spPr>
          <a:xfrm>
            <a:off x="3614608" y="6263146"/>
            <a:ext cx="8421867" cy="32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MIMIC - BBB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9DFADFF-20AC-5F7E-F144-308A2EE36781}"/>
              </a:ext>
            </a:extLst>
          </p:cNvPr>
          <p:cNvSpPr txBox="1">
            <a:spLocks/>
          </p:cNvSpPr>
          <p:nvPr/>
        </p:nvSpPr>
        <p:spPr>
          <a:xfrm>
            <a:off x="10323871" y="6482239"/>
            <a:ext cx="1736668" cy="39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02/07/2025</a:t>
            </a:r>
          </a:p>
        </p:txBody>
      </p:sp>
    </p:spTree>
    <p:extLst>
      <p:ext uri="{BB962C8B-B14F-4D97-AF65-F5344CB8AC3E}">
        <p14:creationId xmlns:p14="http://schemas.microsoft.com/office/powerpoint/2010/main" val="4206955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A302E-9F36-5CE3-C5C2-E4D839DE3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31487E43-00A3-AE7F-FAB9-1FB125EBDD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3099428"/>
              </p:ext>
            </p:extLst>
          </p:nvPr>
        </p:nvGraphicFramePr>
        <p:xfrm>
          <a:off x="198619" y="-1888761"/>
          <a:ext cx="11594891" cy="6798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0D4868D9-7494-0524-A08D-8E9DFB7B41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5455191"/>
              </p:ext>
            </p:extLst>
          </p:nvPr>
        </p:nvGraphicFramePr>
        <p:xfrm>
          <a:off x="136162" y="2627294"/>
          <a:ext cx="11857219" cy="2884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7124924-7CF1-F5FB-B091-7D2CBC020F00}"/>
              </a:ext>
            </a:extLst>
          </p:cNvPr>
          <p:cNvSpPr txBox="1">
            <a:spLocks/>
          </p:cNvSpPr>
          <p:nvPr/>
        </p:nvSpPr>
        <p:spPr>
          <a:xfrm>
            <a:off x="3614608" y="6263146"/>
            <a:ext cx="8421867" cy="32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MIMIC - BBB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2007C67-314C-28EE-A089-FEC4C5A54563}"/>
              </a:ext>
            </a:extLst>
          </p:cNvPr>
          <p:cNvSpPr txBox="1">
            <a:spLocks/>
          </p:cNvSpPr>
          <p:nvPr/>
        </p:nvSpPr>
        <p:spPr>
          <a:xfrm>
            <a:off x="10323871" y="6482239"/>
            <a:ext cx="1736668" cy="39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02/07/2025</a:t>
            </a:r>
          </a:p>
        </p:txBody>
      </p:sp>
    </p:spTree>
    <p:extLst>
      <p:ext uri="{BB962C8B-B14F-4D97-AF65-F5344CB8AC3E}">
        <p14:creationId xmlns:p14="http://schemas.microsoft.com/office/powerpoint/2010/main" val="2609359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5"/>
          <p:cNvSpPr txBox="1"/>
          <p:nvPr/>
        </p:nvSpPr>
        <p:spPr>
          <a:xfrm>
            <a:off x="2131325" y="2648180"/>
            <a:ext cx="7929350" cy="1569620"/>
          </a:xfrm>
          <a:prstGeom prst="rect">
            <a:avLst/>
          </a:prstGeom>
          <a:noFill/>
          <a:ln>
            <a:noFill/>
          </a:ln>
          <a:effectLst>
            <a:glow rad="279400">
              <a:srgbClr val="E5F1F6">
                <a:alpha val="75000"/>
              </a:srgbClr>
            </a:glo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it-IT" sz="4800" b="1">
                <a:solidFill>
                  <a:schemeClr val="bg1"/>
                </a:solidFill>
                <a:effectLst>
                  <a:glow rad="38100">
                    <a:schemeClr val="accent1">
                      <a:satMod val="175000"/>
                      <a:alpha val="20000"/>
                    </a:schemeClr>
                  </a:glow>
                </a:effectLst>
                <a:ea typeface="Poppins"/>
                <a:cs typeface="Poppins"/>
                <a:sym typeface="Poppins"/>
              </a:rPr>
              <a:t>Thank </a:t>
            </a:r>
            <a:r>
              <a:rPr lang="it-IT" sz="4800" b="1" err="1">
                <a:solidFill>
                  <a:schemeClr val="bg1"/>
                </a:solidFill>
                <a:effectLst>
                  <a:glow rad="38100">
                    <a:schemeClr val="accent1">
                      <a:satMod val="175000"/>
                      <a:alpha val="20000"/>
                    </a:schemeClr>
                  </a:glow>
                </a:effectLst>
                <a:ea typeface="Poppins"/>
                <a:cs typeface="Poppins"/>
                <a:sym typeface="Poppins"/>
              </a:rPr>
              <a:t>you</a:t>
            </a:r>
            <a:r>
              <a:rPr lang="it-IT" sz="4800" b="1">
                <a:solidFill>
                  <a:schemeClr val="bg1"/>
                </a:solidFill>
                <a:effectLst>
                  <a:glow rad="38100">
                    <a:schemeClr val="accent1">
                      <a:satMod val="175000"/>
                      <a:alpha val="20000"/>
                    </a:schemeClr>
                  </a:glow>
                </a:effectLst>
                <a:ea typeface="Poppins"/>
                <a:cs typeface="Poppins"/>
                <a:sym typeface="Poppins"/>
              </a:rPr>
              <a:t> for the </a:t>
            </a:r>
            <a:r>
              <a:rPr lang="it-IT" sz="4800" b="1" err="1">
                <a:solidFill>
                  <a:schemeClr val="bg1"/>
                </a:solidFill>
                <a:effectLst>
                  <a:glow rad="38100">
                    <a:schemeClr val="accent1">
                      <a:satMod val="175000"/>
                      <a:alpha val="20000"/>
                    </a:schemeClr>
                  </a:glow>
                </a:effectLst>
                <a:ea typeface="Poppins"/>
                <a:cs typeface="Poppins"/>
                <a:sym typeface="Poppins"/>
              </a:rPr>
              <a:t>attention</a:t>
            </a:r>
            <a:r>
              <a:rPr lang="it-IT" sz="4800" b="1">
                <a:solidFill>
                  <a:schemeClr val="bg1"/>
                </a:solidFill>
                <a:effectLst>
                  <a:glow rad="38100">
                    <a:schemeClr val="accent1">
                      <a:satMod val="175000"/>
                      <a:alpha val="20000"/>
                    </a:schemeClr>
                  </a:glow>
                </a:effectLst>
                <a:ea typeface="Poppins"/>
                <a:cs typeface="Poppins"/>
                <a:sym typeface="Poppins"/>
              </a:rPr>
              <a:t>!</a:t>
            </a:r>
            <a:endParaRPr lang="it-IT" sz="4800" b="1">
              <a:solidFill>
                <a:schemeClr val="bg1"/>
              </a:solidFill>
              <a:effectLst>
                <a:glow rad="38100">
                  <a:srgbClr val="EF7B00">
                    <a:satMod val="175000"/>
                    <a:alpha val="20000"/>
                  </a:srgbClr>
                </a:glow>
              </a:effectLst>
              <a:ea typeface="Poppins"/>
              <a:cs typeface="Poppin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FD723B5-3AE8-FC1C-A9E8-B8087F3035AA}"/>
              </a:ext>
            </a:extLst>
          </p:cNvPr>
          <p:cNvSpPr txBox="1"/>
          <p:nvPr/>
        </p:nvSpPr>
        <p:spPr>
          <a:xfrm>
            <a:off x="3330884" y="5111615"/>
            <a:ext cx="55418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Poppins"/>
              </a:rPr>
              <a:t>And </a:t>
            </a:r>
            <a:r>
              <a:rPr lang="it-IT" sz="1200" dirty="0" err="1">
                <a:solidFill>
                  <a:schemeClr val="bg1"/>
                </a:solidFill>
                <a:latin typeface="Poppins"/>
              </a:rPr>
              <a:t>we</a:t>
            </a:r>
            <a:r>
              <a:rPr lang="it-IT" sz="1200" dirty="0">
                <a:solidFill>
                  <a:schemeClr val="bg1"/>
                </a:solidFill>
                <a:latin typeface="Poppins"/>
              </a:rPr>
              <a:t> thank Dr. Valentina Averardi for </a:t>
            </a:r>
            <a:r>
              <a:rPr lang="it-IT" sz="1200" dirty="0" err="1">
                <a:solidFill>
                  <a:schemeClr val="bg1"/>
                </a:solidFill>
                <a:latin typeface="Poppins"/>
              </a:rPr>
              <a:t>her</a:t>
            </a:r>
            <a:r>
              <a:rPr lang="it-IT" sz="1200" dirty="0">
                <a:solidFill>
                  <a:schemeClr val="bg1"/>
                </a:solidFill>
                <a:latin typeface="Poppins"/>
              </a:rPr>
              <a:t> </a:t>
            </a:r>
            <a:r>
              <a:rPr lang="it-IT" sz="1200" dirty="0" err="1">
                <a:solidFill>
                  <a:schemeClr val="bg1"/>
                </a:solidFill>
                <a:latin typeface="Poppins"/>
              </a:rPr>
              <a:t>contribution</a:t>
            </a:r>
            <a:r>
              <a:rPr lang="it-IT" sz="1200" dirty="0">
                <a:solidFill>
                  <a:schemeClr val="bg1"/>
                </a:solidFill>
                <a:latin typeface="Poppins"/>
              </a:rPr>
              <a:t> in the </a:t>
            </a:r>
            <a:r>
              <a:rPr lang="it-IT" sz="1200" dirty="0" err="1">
                <a:solidFill>
                  <a:schemeClr val="bg1"/>
                </a:solidFill>
                <a:latin typeface="Poppins"/>
              </a:rPr>
              <a:t>choice</a:t>
            </a:r>
            <a:r>
              <a:rPr lang="it-IT" sz="1200" dirty="0">
                <a:solidFill>
                  <a:schemeClr val="bg1"/>
                </a:solidFill>
                <a:latin typeface="Poppins"/>
              </a:rPr>
              <a:t> of the </a:t>
            </a:r>
            <a:r>
              <a:rPr lang="it-IT" sz="1200" dirty="0" err="1">
                <a:solidFill>
                  <a:schemeClr val="bg1"/>
                </a:solidFill>
                <a:latin typeface="Poppins"/>
              </a:rPr>
              <a:t>drugs</a:t>
            </a:r>
            <a:r>
              <a:rPr lang="it-IT" sz="1200" dirty="0">
                <a:solidFill>
                  <a:schemeClr val="bg1"/>
                </a:solidFill>
                <a:latin typeface="Poppins"/>
              </a:rPr>
              <a:t> for model </a:t>
            </a:r>
            <a:r>
              <a:rPr lang="it-IT" sz="1200" dirty="0" err="1">
                <a:solidFill>
                  <a:schemeClr val="bg1"/>
                </a:solidFill>
                <a:latin typeface="Poppins"/>
              </a:rPr>
              <a:t>validation</a:t>
            </a:r>
            <a:r>
              <a:rPr lang="it-IT" sz="1200" dirty="0">
                <a:solidFill>
                  <a:schemeClr val="bg1"/>
                </a:solidFill>
                <a:latin typeface="Poppins"/>
              </a:rPr>
              <a:t> and </a:t>
            </a:r>
            <a:r>
              <a:rPr lang="it-IT" sz="1200" dirty="0" err="1">
                <a:solidFill>
                  <a:schemeClr val="bg1"/>
                </a:solidFill>
                <a:latin typeface="Poppins"/>
              </a:rPr>
              <a:t>drug</a:t>
            </a:r>
            <a:r>
              <a:rPr lang="it-IT" sz="1200" dirty="0">
                <a:solidFill>
                  <a:schemeClr val="bg1"/>
                </a:solidFill>
                <a:latin typeface="Poppins"/>
              </a:rPr>
              <a:t> testing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143DE0-624F-835D-3794-F02729AB0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0" y="180000"/>
            <a:ext cx="11340000" cy="751454"/>
          </a:xfrm>
        </p:spPr>
        <p:txBody>
          <a:bodyPr/>
          <a:lstStyle/>
          <a:p>
            <a:r>
              <a:rPr lang="it-IT" err="1"/>
              <a:t>Sitography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466A1A7-1F6E-C658-21AD-D38B6B886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75435CE-7A29-8D45-4AFB-954CA63ADE3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8ED49AF-1D5C-D1A8-2EF5-6EAABD774EF6}"/>
              </a:ext>
            </a:extLst>
          </p:cNvPr>
          <p:cNvSpPr txBox="1"/>
          <p:nvPr/>
        </p:nvSpPr>
        <p:spPr>
          <a:xfrm>
            <a:off x="432390" y="1131539"/>
            <a:ext cx="11086005" cy="52783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300" dirty="0" err="1"/>
              <a:t>OrganoPlate</a:t>
            </a:r>
            <a:r>
              <a:rPr lang="it-IT" sz="1300" dirty="0"/>
              <a:t> 3-lane 40: </a:t>
            </a:r>
            <a:r>
              <a:rPr lang="it-IT" sz="1300" dirty="0">
                <a:hlinkClick r:id="rId2"/>
              </a:rPr>
              <a:t>https://www.mimetas.com/en/organoplate-3-lane-40/</a:t>
            </a:r>
            <a:endParaRPr lang="it-IT" sz="1300" dirty="0"/>
          </a:p>
          <a:p>
            <a:endParaRPr lang="it-IT" sz="1300" dirty="0"/>
          </a:p>
          <a:p>
            <a:r>
              <a:rPr lang="it-IT" sz="1300" dirty="0" err="1"/>
              <a:t>OrganoTEER</a:t>
            </a:r>
            <a:r>
              <a:rPr lang="it-IT" sz="1300" dirty="0"/>
              <a:t>: </a:t>
            </a:r>
            <a:r>
              <a:rPr lang="it-IT" sz="1300" dirty="0">
                <a:hlinkClick r:id="rId3"/>
              </a:rPr>
              <a:t>https://www.mimetas.com/en/organoteer-/</a:t>
            </a:r>
          </a:p>
          <a:p>
            <a:endParaRPr lang="it-IT" sz="1300" dirty="0"/>
          </a:p>
          <a:p>
            <a:r>
              <a:rPr lang="it-IT" sz="1300" dirty="0" err="1"/>
              <a:t>Collagen</a:t>
            </a:r>
            <a:r>
              <a:rPr lang="it-IT" sz="1300" dirty="0"/>
              <a:t> IV for </a:t>
            </a:r>
            <a:r>
              <a:rPr lang="it-IT" sz="1300" dirty="0" err="1"/>
              <a:t>endothelial</a:t>
            </a:r>
            <a:r>
              <a:rPr lang="it-IT" sz="1300" dirty="0"/>
              <a:t> </a:t>
            </a:r>
            <a:r>
              <a:rPr lang="it-IT" sz="1300" dirty="0" err="1"/>
              <a:t>cells</a:t>
            </a:r>
            <a:r>
              <a:rPr lang="it-IT" sz="1300" dirty="0"/>
              <a:t> </a:t>
            </a:r>
            <a:r>
              <a:rPr lang="it-IT" sz="1300" dirty="0" err="1"/>
              <a:t>preculture</a:t>
            </a:r>
            <a:r>
              <a:rPr lang="it-IT" sz="1300" dirty="0"/>
              <a:t>: </a:t>
            </a:r>
            <a:r>
              <a:rPr lang="it-IT" sz="1300" dirty="0">
                <a:hlinkClick r:id="rId4"/>
              </a:rPr>
              <a:t>https://www.sigmaaldrich.com/IT/it/product/sigma/c6745</a:t>
            </a:r>
          </a:p>
          <a:p>
            <a:endParaRPr lang="it-IT" sz="1300" dirty="0"/>
          </a:p>
          <a:p>
            <a:r>
              <a:rPr lang="it-IT" sz="1300" dirty="0" err="1"/>
              <a:t>Collagen</a:t>
            </a:r>
            <a:r>
              <a:rPr lang="it-IT" sz="1300" dirty="0"/>
              <a:t> I for gel </a:t>
            </a:r>
            <a:r>
              <a:rPr lang="it-IT" sz="1300" dirty="0" err="1"/>
              <a:t>formation</a:t>
            </a:r>
            <a:r>
              <a:rPr lang="it-IT" sz="1300" dirty="0"/>
              <a:t>: </a:t>
            </a:r>
            <a:r>
              <a:rPr lang="it-IT" sz="1300" dirty="0">
                <a:hlinkClick r:id="rId5"/>
              </a:rPr>
              <a:t>https://www.cellgs.com/products/opticoland8482-human-collagen-type-i-3-mgml-60-mg.html</a:t>
            </a:r>
          </a:p>
          <a:p>
            <a:endParaRPr lang="it-IT" sz="1300" dirty="0"/>
          </a:p>
          <a:p>
            <a:r>
              <a:rPr lang="it-IT" sz="1300" dirty="0" err="1"/>
              <a:t>Immortalized</a:t>
            </a:r>
            <a:r>
              <a:rPr lang="it-IT" sz="1300" dirty="0"/>
              <a:t> human </a:t>
            </a:r>
            <a:r>
              <a:rPr lang="it-IT" sz="1300" dirty="0" err="1"/>
              <a:t>astrocytes</a:t>
            </a:r>
            <a:r>
              <a:rPr lang="it-IT" sz="1300" dirty="0"/>
              <a:t>: </a:t>
            </a:r>
            <a:r>
              <a:rPr lang="it-IT" sz="1300" dirty="0">
                <a:hlinkClick r:id="rId6"/>
              </a:rPr>
              <a:t>https://innoprot.com/product/immortalized-human-astrocytes/</a:t>
            </a:r>
          </a:p>
          <a:p>
            <a:endParaRPr lang="it-IT" sz="1300" dirty="0"/>
          </a:p>
          <a:p>
            <a:r>
              <a:rPr lang="it-IT" sz="1300" dirty="0" err="1"/>
              <a:t>Astrocyte</a:t>
            </a:r>
            <a:r>
              <a:rPr lang="it-IT" sz="1300" dirty="0"/>
              <a:t> medium: </a:t>
            </a:r>
            <a:r>
              <a:rPr lang="it-IT" sz="1300" dirty="0">
                <a:hlinkClick r:id="rId7"/>
              </a:rPr>
              <a:t>https://www.clinisciences.com/en/other-products-186/astrocyte-medium-2000186.html</a:t>
            </a:r>
          </a:p>
          <a:p>
            <a:endParaRPr lang="it-IT" sz="1300" dirty="0"/>
          </a:p>
          <a:p>
            <a:r>
              <a:rPr lang="it-IT" sz="1300" dirty="0" err="1"/>
              <a:t>Immortalized</a:t>
            </a:r>
            <a:r>
              <a:rPr lang="it-IT" sz="1300" dirty="0"/>
              <a:t> human brain </a:t>
            </a:r>
            <a:r>
              <a:rPr lang="it-IT" sz="1300" dirty="0" err="1"/>
              <a:t>vascular</a:t>
            </a:r>
            <a:r>
              <a:rPr lang="it-IT" sz="1300" dirty="0"/>
              <a:t> </a:t>
            </a:r>
            <a:r>
              <a:rPr lang="it-IT" sz="1300" dirty="0" err="1"/>
              <a:t>pericytes</a:t>
            </a:r>
            <a:r>
              <a:rPr lang="it-IT" sz="1300" dirty="0"/>
              <a:t>: </a:t>
            </a:r>
            <a:r>
              <a:rPr lang="it-IT" sz="1300" dirty="0">
                <a:hlinkClick r:id="rId8"/>
              </a:rPr>
              <a:t>https://innoprot.com/product/immortalized-human-brain-vascular-pericytes/</a:t>
            </a:r>
          </a:p>
          <a:p>
            <a:endParaRPr lang="it-IT" sz="1300" dirty="0"/>
          </a:p>
          <a:p>
            <a:r>
              <a:rPr lang="it-IT" sz="1300" dirty="0" err="1"/>
              <a:t>Pericyte</a:t>
            </a:r>
            <a:r>
              <a:rPr lang="it-IT" sz="1300" dirty="0"/>
              <a:t> medium: </a:t>
            </a:r>
            <a:r>
              <a:rPr lang="it-IT" sz="1300" dirty="0">
                <a:hlinkClick r:id="rId9"/>
              </a:rPr>
              <a:t>https://www.clinisciences.com/en/other-products-186/pericyte-medium-2000181.html</a:t>
            </a:r>
          </a:p>
          <a:p>
            <a:endParaRPr lang="it-IT" sz="1300" dirty="0"/>
          </a:p>
          <a:p>
            <a:r>
              <a:rPr lang="it-IT" sz="1300" dirty="0" err="1"/>
              <a:t>Serum</a:t>
            </a:r>
            <a:r>
              <a:rPr lang="it-IT" sz="1300" dirty="0"/>
              <a:t>-free </a:t>
            </a:r>
            <a:r>
              <a:rPr lang="it-IT" sz="1300" dirty="0" err="1"/>
              <a:t>endothelial</a:t>
            </a:r>
            <a:r>
              <a:rPr lang="it-IT" sz="1300" dirty="0"/>
              <a:t> </a:t>
            </a:r>
            <a:r>
              <a:rPr lang="it-IT" sz="1300" dirty="0" err="1"/>
              <a:t>cell</a:t>
            </a:r>
            <a:r>
              <a:rPr lang="it-IT" sz="1300" dirty="0"/>
              <a:t> medium: </a:t>
            </a:r>
            <a:r>
              <a:rPr lang="it-IT" sz="1300" dirty="0">
                <a:solidFill>
                  <a:srgbClr val="175673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https://www.clinisciences.com/en/other-products-186/serum-free-endothelial-cell-medium-394000025.html</a:t>
            </a:r>
          </a:p>
          <a:p>
            <a:endParaRPr lang="it-IT" sz="1300" dirty="0">
              <a:solidFill>
                <a:srgbClr val="175673"/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it-IT" sz="1300" dirty="0">
                <a:solidFill>
                  <a:schemeClr val="bg2"/>
                </a:solidFill>
              </a:rPr>
              <a:t>Human </a:t>
            </a:r>
            <a:r>
              <a:rPr lang="it-IT" sz="1300" dirty="0" err="1">
                <a:solidFill>
                  <a:schemeClr val="bg2"/>
                </a:solidFill>
              </a:rPr>
              <a:t>recombinant</a:t>
            </a:r>
            <a:r>
              <a:rPr lang="it-IT" sz="1300" dirty="0">
                <a:solidFill>
                  <a:schemeClr val="bg2"/>
                </a:solidFill>
              </a:rPr>
              <a:t> </a:t>
            </a:r>
            <a:r>
              <a:rPr lang="it-IT" sz="1300" dirty="0" err="1">
                <a:solidFill>
                  <a:schemeClr val="bg2"/>
                </a:solidFill>
              </a:rPr>
              <a:t>fibronectin</a:t>
            </a:r>
            <a:r>
              <a:rPr lang="it-IT" sz="1300" dirty="0">
                <a:solidFill>
                  <a:schemeClr val="bg2"/>
                </a:solidFill>
              </a:rPr>
              <a:t> for </a:t>
            </a:r>
            <a:r>
              <a:rPr lang="it-IT" sz="1300" dirty="0" err="1">
                <a:solidFill>
                  <a:schemeClr val="bg2"/>
                </a:solidFill>
              </a:rPr>
              <a:t>channel</a:t>
            </a:r>
            <a:r>
              <a:rPr lang="it-IT" sz="1300" dirty="0">
                <a:solidFill>
                  <a:schemeClr val="bg2"/>
                </a:solidFill>
              </a:rPr>
              <a:t> coating: </a:t>
            </a:r>
            <a:r>
              <a:rPr lang="it-IT" sz="1300" dirty="0">
                <a:solidFill>
                  <a:schemeClr val="bg2"/>
                </a:solidFill>
                <a:hlinkClick r:id="rId11"/>
              </a:rPr>
              <a:t>https://www.rndsystems.com/products/recombinant-human-fibronectin-protein-cf_4305-fnb</a:t>
            </a:r>
            <a:endParaRPr lang="it-IT" sz="1300" dirty="0">
              <a:solidFill>
                <a:schemeClr val="bg2"/>
              </a:solidFill>
            </a:endParaRPr>
          </a:p>
          <a:p>
            <a:endParaRPr lang="it-IT" sz="1300" dirty="0">
              <a:solidFill>
                <a:schemeClr val="bg2"/>
              </a:solidFill>
            </a:endParaRPr>
          </a:p>
          <a:p>
            <a:r>
              <a:rPr lang="it-IT" sz="1300" dirty="0" err="1">
                <a:solidFill>
                  <a:schemeClr val="bg2"/>
                </a:solidFill>
              </a:rPr>
              <a:t>Recombinant</a:t>
            </a:r>
            <a:r>
              <a:rPr lang="it-IT" sz="1300" dirty="0">
                <a:solidFill>
                  <a:schemeClr val="bg2"/>
                </a:solidFill>
              </a:rPr>
              <a:t> </a:t>
            </a:r>
            <a:r>
              <a:rPr lang="it-IT" sz="1300" dirty="0" err="1">
                <a:solidFill>
                  <a:schemeClr val="bg2"/>
                </a:solidFill>
              </a:rPr>
              <a:t>monoclonal</a:t>
            </a:r>
            <a:r>
              <a:rPr lang="it-IT" sz="1300" dirty="0">
                <a:solidFill>
                  <a:schemeClr val="bg2"/>
                </a:solidFill>
              </a:rPr>
              <a:t> </a:t>
            </a:r>
            <a:r>
              <a:rPr lang="it-IT" sz="1300" dirty="0" err="1">
                <a:solidFill>
                  <a:schemeClr val="bg2"/>
                </a:solidFill>
              </a:rPr>
              <a:t>antibodies</a:t>
            </a:r>
            <a:r>
              <a:rPr lang="it-IT" sz="1300" dirty="0">
                <a:solidFill>
                  <a:schemeClr val="bg2"/>
                </a:solidFill>
              </a:rPr>
              <a:t>: </a:t>
            </a:r>
            <a:r>
              <a:rPr lang="it-IT" sz="1300" dirty="0">
                <a:solidFill>
                  <a:schemeClr val="bg2"/>
                </a:solidFill>
                <a:hlinkClick r:id="rId12"/>
              </a:rPr>
              <a:t>https://www.thermofisher.com/antibody/product/Occludin-Antibody-clone-6H10L9-Recombinant-Monoclonal/701161</a:t>
            </a:r>
            <a:endParaRPr lang="it-IT" sz="1300" dirty="0">
              <a:solidFill>
                <a:schemeClr val="bg2"/>
              </a:solidFill>
            </a:endParaRPr>
          </a:p>
          <a:p>
            <a:r>
              <a:rPr lang="it-IT" sz="1300" dirty="0">
                <a:solidFill>
                  <a:schemeClr val="bg2"/>
                </a:solidFill>
                <a:hlinkClick r:id="rId13"/>
              </a:rPr>
              <a:t>https://www.thermofisher.com/antibody/product/ZO-1-Antibody-clone-ZO1-1A12-Recombinant-Monoclonal</a:t>
            </a:r>
            <a:r>
              <a:rPr lang="it-IT" sz="1300">
                <a:solidFill>
                  <a:schemeClr val="bg2"/>
                </a:solidFill>
                <a:hlinkClick r:id="rId13"/>
              </a:rPr>
              <a:t>/740002M</a:t>
            </a:r>
            <a:endParaRPr lang="it-IT" sz="1300" dirty="0">
              <a:solidFill>
                <a:schemeClr val="bg2"/>
              </a:solidFill>
            </a:endParaRPr>
          </a:p>
          <a:p>
            <a:r>
              <a:rPr lang="it-IT" sz="1300" dirty="0">
                <a:solidFill>
                  <a:schemeClr val="bg2"/>
                </a:solidFill>
                <a:hlinkClick r:id="rId14"/>
              </a:rPr>
              <a:t>https://www.thermofisher.com/antibody/product/Claudin-5-Antibody-clone-JM11-22-Recombinant-Monoclonal/MA5-32614</a:t>
            </a:r>
            <a:endParaRPr lang="it-IT" sz="1300" dirty="0">
              <a:solidFill>
                <a:schemeClr val="bg2"/>
              </a:solidFill>
            </a:endParaRPr>
          </a:p>
          <a:p>
            <a:endParaRPr lang="it-IT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95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8B9942-371E-E4E7-F833-20496439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51" y="217958"/>
            <a:ext cx="11038038" cy="677139"/>
          </a:xfr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r>
              <a:rPr lang="en-US" b="0" i="0" u="none" strike="noStrike" cap="none" dirty="0">
                <a:effectLst/>
                <a:latin typeface="Poppins Medium"/>
                <a:ea typeface="Poppins Medium"/>
                <a:cs typeface="Poppins Medium"/>
                <a:sym typeface="Poppins Medium"/>
              </a:rPr>
              <a:t>Blood-Brain Barrier and Multiple Sclerosis</a:t>
            </a:r>
            <a:endParaRPr lang="it-IT" sz="3100" b="0" i="0" u="none" strike="noStrike" cap="none" dirty="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7" name="Immagine 6" descr="Immagine che contiene testo, schermata&#10;&#10;Il contenuto generato dall&amp;#39;IA potrebbe non essere corretto.">
            <a:extLst>
              <a:ext uri="{FF2B5EF4-FFF2-40B4-BE49-F238E27FC236}">
                <a16:creationId xmlns:a16="http://schemas.microsoft.com/office/drawing/2014/main" id="{107C50EF-EB4A-8F61-22D0-D5E559336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952" y="1448446"/>
            <a:ext cx="5182377" cy="3961107"/>
          </a:xfrm>
          <a:prstGeom prst="rect">
            <a:avLst/>
          </a:prstGeom>
        </p:spPr>
      </p:pic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5B0E6FC4-79B0-B38B-DAAE-975C4B43D9FD}"/>
              </a:ext>
            </a:extLst>
          </p:cNvPr>
          <p:cNvGraphicFramePr/>
          <p:nvPr/>
        </p:nvGraphicFramePr>
        <p:xfrm>
          <a:off x="131461" y="452019"/>
          <a:ext cx="6564015" cy="2075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9CBC71C0-3F57-8072-C87D-8A69710D0CBA}"/>
              </a:ext>
            </a:extLst>
          </p:cNvPr>
          <p:cNvSpPr/>
          <p:nvPr/>
        </p:nvSpPr>
        <p:spPr>
          <a:xfrm>
            <a:off x="255710" y="2828926"/>
            <a:ext cx="2795944" cy="1447460"/>
          </a:xfrm>
          <a:prstGeom prst="roundRect">
            <a:avLst>
              <a:gd name="adj" fmla="val 10000"/>
            </a:avLst>
          </a:prstGeom>
          <a:solidFill>
            <a:srgbClr val="FF0000">
              <a:alpha val="66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T"/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529C26A5-51E6-F548-9F6E-B794F34E178F}"/>
              </a:ext>
            </a:extLst>
          </p:cNvPr>
          <p:cNvSpPr/>
          <p:nvPr/>
        </p:nvSpPr>
        <p:spPr>
          <a:xfrm>
            <a:off x="471186" y="3023393"/>
            <a:ext cx="2657254" cy="1447460"/>
          </a:xfrm>
          <a:custGeom>
            <a:avLst/>
            <a:gdLst>
              <a:gd name="connsiteX0" fmla="*/ 0 w 3807689"/>
              <a:gd name="connsiteY0" fmla="*/ 115131 h 1151313"/>
              <a:gd name="connsiteX1" fmla="*/ 115131 w 3807689"/>
              <a:gd name="connsiteY1" fmla="*/ 0 h 1151313"/>
              <a:gd name="connsiteX2" fmla="*/ 3692558 w 3807689"/>
              <a:gd name="connsiteY2" fmla="*/ 0 h 1151313"/>
              <a:gd name="connsiteX3" fmla="*/ 3807689 w 3807689"/>
              <a:gd name="connsiteY3" fmla="*/ 115131 h 1151313"/>
              <a:gd name="connsiteX4" fmla="*/ 3807689 w 3807689"/>
              <a:gd name="connsiteY4" fmla="*/ 1036182 h 1151313"/>
              <a:gd name="connsiteX5" fmla="*/ 3692558 w 3807689"/>
              <a:gd name="connsiteY5" fmla="*/ 1151313 h 1151313"/>
              <a:gd name="connsiteX6" fmla="*/ 115131 w 3807689"/>
              <a:gd name="connsiteY6" fmla="*/ 1151313 h 1151313"/>
              <a:gd name="connsiteX7" fmla="*/ 0 w 3807689"/>
              <a:gd name="connsiteY7" fmla="*/ 1036182 h 1151313"/>
              <a:gd name="connsiteX8" fmla="*/ 0 w 3807689"/>
              <a:gd name="connsiteY8" fmla="*/ 115131 h 115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7689" h="1151313">
                <a:moveTo>
                  <a:pt x="0" y="115131"/>
                </a:moveTo>
                <a:cubicBezTo>
                  <a:pt x="0" y="51546"/>
                  <a:pt x="51546" y="0"/>
                  <a:pt x="115131" y="0"/>
                </a:cubicBezTo>
                <a:lnTo>
                  <a:pt x="3692558" y="0"/>
                </a:lnTo>
                <a:cubicBezTo>
                  <a:pt x="3756143" y="0"/>
                  <a:pt x="3807689" y="51546"/>
                  <a:pt x="3807689" y="115131"/>
                </a:cubicBezTo>
                <a:lnTo>
                  <a:pt x="3807689" y="1036182"/>
                </a:lnTo>
                <a:cubicBezTo>
                  <a:pt x="3807689" y="1099767"/>
                  <a:pt x="3756143" y="1151313"/>
                  <a:pt x="3692558" y="1151313"/>
                </a:cubicBezTo>
                <a:lnTo>
                  <a:pt x="115131" y="1151313"/>
                </a:lnTo>
                <a:cubicBezTo>
                  <a:pt x="51546" y="1151313"/>
                  <a:pt x="0" y="1099767"/>
                  <a:pt x="0" y="1036182"/>
                </a:cubicBezTo>
                <a:lnTo>
                  <a:pt x="0" y="115131"/>
                </a:lnTo>
                <a:close/>
              </a:path>
            </a:pathLst>
          </a:custGeom>
          <a:ln>
            <a:solidFill>
              <a:srgbClr val="FF0000">
                <a:alpha val="90000"/>
              </a:srgb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9441" tIns="79441" rIns="79441" bIns="79441" numCol="1" spcCol="1270" anchor="ctr" anchorCtr="0">
            <a:noAutofit/>
          </a:bodyPr>
          <a:lstStyle/>
          <a:p>
            <a:pPr algn="ctr" defTabSz="533400">
              <a:spcBef>
                <a:spcPct val="0"/>
              </a:spcBef>
              <a:spcAft>
                <a:spcPct val="35000"/>
              </a:spcAft>
            </a:pPr>
            <a:r>
              <a:rPr lang="en-US" b="1" kern="1200">
                <a:latin typeface="Poppins"/>
                <a:cs typeface="Poppins"/>
              </a:rPr>
              <a:t>Multiple Sclerosis (MS): </a:t>
            </a:r>
            <a:r>
              <a:rPr lang="en-US" kern="1200">
                <a:latin typeface="Poppins"/>
                <a:cs typeface="Poppins"/>
              </a:rPr>
              <a:t>autoimmune disease characterized by CNS inflammation </a:t>
            </a:r>
            <a:br>
              <a:rPr lang="en-US" kern="1200">
                <a:latin typeface="Poppins" pitchFamily="2" charset="77"/>
                <a:cs typeface="Poppins" pitchFamily="2" charset="77"/>
              </a:rPr>
            </a:br>
            <a:r>
              <a:rPr lang="en-US" kern="1200">
                <a:latin typeface="Poppins"/>
                <a:cs typeface="Poppins"/>
              </a:rPr>
              <a:t>and demyelination</a:t>
            </a:r>
            <a:endParaRPr lang="it-IT" kern="1200">
              <a:latin typeface="Poppins"/>
              <a:cs typeface="Poppins"/>
            </a:endParaRPr>
          </a:p>
        </p:txBody>
      </p:sp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4115838E-8144-DF99-B8CF-7AE992B19D71}"/>
              </a:ext>
            </a:extLst>
          </p:cNvPr>
          <p:cNvSpPr/>
          <p:nvPr/>
        </p:nvSpPr>
        <p:spPr>
          <a:xfrm>
            <a:off x="3904524" y="2829539"/>
            <a:ext cx="2795944" cy="1434535"/>
          </a:xfrm>
          <a:prstGeom prst="roundRect">
            <a:avLst>
              <a:gd name="adj" fmla="val 9556"/>
            </a:avLst>
          </a:prstGeom>
          <a:solidFill>
            <a:srgbClr val="FF0000">
              <a:alpha val="68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T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39A577DB-B3ED-D9D4-1CF7-A927C349817C}"/>
              </a:ext>
            </a:extLst>
          </p:cNvPr>
          <p:cNvSpPr/>
          <p:nvPr/>
        </p:nvSpPr>
        <p:spPr>
          <a:xfrm>
            <a:off x="4108411" y="2987383"/>
            <a:ext cx="2657254" cy="1450149"/>
          </a:xfrm>
          <a:custGeom>
            <a:avLst/>
            <a:gdLst>
              <a:gd name="connsiteX0" fmla="*/ 0 w 3851561"/>
              <a:gd name="connsiteY0" fmla="*/ 108739 h 1087387"/>
              <a:gd name="connsiteX1" fmla="*/ 108739 w 3851561"/>
              <a:gd name="connsiteY1" fmla="*/ 0 h 1087387"/>
              <a:gd name="connsiteX2" fmla="*/ 3742822 w 3851561"/>
              <a:gd name="connsiteY2" fmla="*/ 0 h 1087387"/>
              <a:gd name="connsiteX3" fmla="*/ 3851561 w 3851561"/>
              <a:gd name="connsiteY3" fmla="*/ 108739 h 1087387"/>
              <a:gd name="connsiteX4" fmla="*/ 3851561 w 3851561"/>
              <a:gd name="connsiteY4" fmla="*/ 978648 h 1087387"/>
              <a:gd name="connsiteX5" fmla="*/ 3742822 w 3851561"/>
              <a:gd name="connsiteY5" fmla="*/ 1087387 h 1087387"/>
              <a:gd name="connsiteX6" fmla="*/ 108739 w 3851561"/>
              <a:gd name="connsiteY6" fmla="*/ 1087387 h 1087387"/>
              <a:gd name="connsiteX7" fmla="*/ 0 w 3851561"/>
              <a:gd name="connsiteY7" fmla="*/ 978648 h 1087387"/>
              <a:gd name="connsiteX8" fmla="*/ 0 w 3851561"/>
              <a:gd name="connsiteY8" fmla="*/ 108739 h 1087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1561" h="1087387">
                <a:moveTo>
                  <a:pt x="0" y="108739"/>
                </a:moveTo>
                <a:cubicBezTo>
                  <a:pt x="0" y="48684"/>
                  <a:pt x="48684" y="0"/>
                  <a:pt x="108739" y="0"/>
                </a:cubicBezTo>
                <a:lnTo>
                  <a:pt x="3742822" y="0"/>
                </a:lnTo>
                <a:cubicBezTo>
                  <a:pt x="3802877" y="0"/>
                  <a:pt x="3851561" y="48684"/>
                  <a:pt x="3851561" y="108739"/>
                </a:cubicBezTo>
                <a:lnTo>
                  <a:pt x="3851561" y="978648"/>
                </a:lnTo>
                <a:cubicBezTo>
                  <a:pt x="3851561" y="1038703"/>
                  <a:pt x="3802877" y="1087387"/>
                  <a:pt x="3742822" y="1087387"/>
                </a:cubicBezTo>
                <a:lnTo>
                  <a:pt x="108739" y="1087387"/>
                </a:lnTo>
                <a:cubicBezTo>
                  <a:pt x="48684" y="1087387"/>
                  <a:pt x="0" y="1038703"/>
                  <a:pt x="0" y="978648"/>
                </a:cubicBezTo>
                <a:lnTo>
                  <a:pt x="0" y="108739"/>
                </a:lnTo>
                <a:close/>
              </a:path>
            </a:pathLst>
          </a:custGeom>
          <a:ln>
            <a:solidFill>
              <a:srgbClr val="FF0000">
                <a:alpha val="90000"/>
              </a:srgb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7568" tIns="77568" rIns="77568" bIns="77568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kern="1200" dirty="0">
                <a:latin typeface="Poppins"/>
                <a:cs typeface="Poppins"/>
              </a:rPr>
              <a:t>BBB</a:t>
            </a:r>
            <a:r>
              <a:rPr lang="en-US" kern="1200" dirty="0">
                <a:latin typeface="Poppins"/>
                <a:cs typeface="Poppins"/>
              </a:rPr>
              <a:t> compromised in MS, with increased permeability leading to </a:t>
            </a:r>
            <a:r>
              <a:rPr lang="en-US" b="1" kern="1200" dirty="0">
                <a:latin typeface="Poppins"/>
                <a:cs typeface="Poppins"/>
              </a:rPr>
              <a:t>autoreactive </a:t>
            </a:r>
            <a:br>
              <a:rPr lang="en-US" b="1" kern="1200" dirty="0">
                <a:latin typeface="Poppins" pitchFamily="2" charset="77"/>
                <a:cs typeface="Poppins" pitchFamily="2" charset="77"/>
              </a:rPr>
            </a:br>
            <a:r>
              <a:rPr lang="en-US" b="1" kern="1200" dirty="0">
                <a:latin typeface="Poppins"/>
                <a:cs typeface="Poppins"/>
              </a:rPr>
              <a:t>immune cells infiltration</a:t>
            </a:r>
            <a:endParaRPr lang="en-US" kern="1200" dirty="0">
              <a:latin typeface="Poppins"/>
              <a:cs typeface="Poppins"/>
            </a:endParaRPr>
          </a:p>
        </p:txBody>
      </p:sp>
      <p:sp>
        <p:nvSpPr>
          <p:cNvPr id="11" name="Rounded Rectangle 16">
            <a:extLst>
              <a:ext uri="{FF2B5EF4-FFF2-40B4-BE49-F238E27FC236}">
                <a16:creationId xmlns:a16="http://schemas.microsoft.com/office/drawing/2014/main" id="{B76C5371-208E-1901-2489-6C24FDEB4798}"/>
              </a:ext>
            </a:extLst>
          </p:cNvPr>
          <p:cNvSpPr/>
          <p:nvPr/>
        </p:nvSpPr>
        <p:spPr>
          <a:xfrm>
            <a:off x="3902319" y="4847245"/>
            <a:ext cx="2746319" cy="1177887"/>
          </a:xfrm>
          <a:prstGeom prst="roundRect">
            <a:avLst>
              <a:gd name="adj" fmla="val 10000"/>
            </a:avLst>
          </a:prstGeom>
          <a:solidFill>
            <a:srgbClr val="FF0000">
              <a:alpha val="68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99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T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AAC6CCF4-C66B-060F-CD23-3DDB5F77643D}"/>
              </a:ext>
            </a:extLst>
          </p:cNvPr>
          <p:cNvSpPr/>
          <p:nvPr/>
        </p:nvSpPr>
        <p:spPr>
          <a:xfrm>
            <a:off x="4071582" y="4995065"/>
            <a:ext cx="2795944" cy="1177135"/>
          </a:xfrm>
          <a:custGeom>
            <a:avLst/>
            <a:gdLst>
              <a:gd name="connsiteX0" fmla="*/ 0 w 2805055"/>
              <a:gd name="connsiteY0" fmla="*/ 100402 h 1004015"/>
              <a:gd name="connsiteX1" fmla="*/ 100402 w 2805055"/>
              <a:gd name="connsiteY1" fmla="*/ 0 h 1004015"/>
              <a:gd name="connsiteX2" fmla="*/ 2704654 w 2805055"/>
              <a:gd name="connsiteY2" fmla="*/ 0 h 1004015"/>
              <a:gd name="connsiteX3" fmla="*/ 2805056 w 2805055"/>
              <a:gd name="connsiteY3" fmla="*/ 100402 h 1004015"/>
              <a:gd name="connsiteX4" fmla="*/ 2805055 w 2805055"/>
              <a:gd name="connsiteY4" fmla="*/ 903614 h 1004015"/>
              <a:gd name="connsiteX5" fmla="*/ 2704653 w 2805055"/>
              <a:gd name="connsiteY5" fmla="*/ 1004016 h 1004015"/>
              <a:gd name="connsiteX6" fmla="*/ 100402 w 2805055"/>
              <a:gd name="connsiteY6" fmla="*/ 1004015 h 1004015"/>
              <a:gd name="connsiteX7" fmla="*/ 0 w 2805055"/>
              <a:gd name="connsiteY7" fmla="*/ 903613 h 1004015"/>
              <a:gd name="connsiteX8" fmla="*/ 0 w 2805055"/>
              <a:gd name="connsiteY8" fmla="*/ 100402 h 1004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5055" h="1004015">
                <a:moveTo>
                  <a:pt x="0" y="100402"/>
                </a:moveTo>
                <a:cubicBezTo>
                  <a:pt x="0" y="44952"/>
                  <a:pt x="44952" y="0"/>
                  <a:pt x="100402" y="0"/>
                </a:cubicBezTo>
                <a:lnTo>
                  <a:pt x="2704654" y="0"/>
                </a:lnTo>
                <a:cubicBezTo>
                  <a:pt x="2760104" y="0"/>
                  <a:pt x="2805056" y="44952"/>
                  <a:pt x="2805056" y="100402"/>
                </a:cubicBezTo>
                <a:cubicBezTo>
                  <a:pt x="2805056" y="368139"/>
                  <a:pt x="2805055" y="635877"/>
                  <a:pt x="2805055" y="903614"/>
                </a:cubicBezTo>
                <a:cubicBezTo>
                  <a:pt x="2805055" y="959064"/>
                  <a:pt x="2760103" y="1004016"/>
                  <a:pt x="2704653" y="1004016"/>
                </a:cubicBezTo>
                <a:lnTo>
                  <a:pt x="100402" y="1004015"/>
                </a:lnTo>
                <a:cubicBezTo>
                  <a:pt x="44952" y="1004015"/>
                  <a:pt x="0" y="959063"/>
                  <a:pt x="0" y="903613"/>
                </a:cubicBezTo>
                <a:lnTo>
                  <a:pt x="0" y="100402"/>
                </a:lnTo>
                <a:close/>
              </a:path>
            </a:pathLst>
          </a:custGeom>
          <a:ln>
            <a:solidFill>
              <a:srgbClr val="FF0000">
                <a:alpha val="90000"/>
              </a:srgb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5127" tIns="75127" rIns="75127" bIns="75127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kern="1200">
                <a:latin typeface="Poppins"/>
                <a:cs typeface="Poppins"/>
              </a:rPr>
              <a:t>Chemokine</a:t>
            </a:r>
            <a:r>
              <a:rPr lang="en-US" b="1" kern="1200">
                <a:latin typeface="Poppins"/>
                <a:cs typeface="Poppins"/>
              </a:rPr>
              <a:t> CXCL12</a:t>
            </a:r>
            <a:r>
              <a:rPr lang="en-US" kern="1200">
                <a:latin typeface="Poppins"/>
                <a:cs typeface="Poppins"/>
              </a:rPr>
              <a:t> </a:t>
            </a:r>
            <a:r>
              <a:rPr lang="en-US" i="1" kern="1200">
                <a:latin typeface="Poppins"/>
                <a:cs typeface="Poppins"/>
              </a:rPr>
              <a:t>(</a:t>
            </a:r>
            <a:r>
              <a:rPr lang="en-US" i="1" kern="1200">
                <a:solidFill>
                  <a:srgbClr val="002B49"/>
                </a:solidFill>
                <a:latin typeface="Poppins"/>
                <a:ea typeface="+mn-lt"/>
                <a:cs typeface="Poppins"/>
              </a:rPr>
              <a:t>Stromal Cell-Derived Factor-1</a:t>
            </a:r>
            <a:r>
              <a:rPr lang="en-US" i="1" kern="1200">
                <a:latin typeface="Poppins"/>
                <a:cs typeface="Poppins"/>
              </a:rPr>
              <a:t>) </a:t>
            </a:r>
            <a:r>
              <a:rPr lang="en-US" kern="1200">
                <a:latin typeface="Poppins"/>
                <a:cs typeface="Poppins"/>
              </a:rPr>
              <a:t>plays a key role in BBB dysfunction during MS</a:t>
            </a:r>
            <a:endParaRPr lang="it-IT" kern="1200">
              <a:latin typeface="Poppins"/>
              <a:cs typeface="Poppins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062E373D-054D-FCAB-2BC5-A382DE4F06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5825" y="1900673"/>
            <a:ext cx="5054714" cy="2808270"/>
          </a:xfrm>
          <a:prstGeom prst="rect">
            <a:avLst/>
          </a:prstGeom>
          <a:effectLst>
            <a:softEdge rad="38100"/>
          </a:effec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F6264A52-CF6B-0374-3244-DA1C545FE5AE}"/>
              </a:ext>
            </a:extLst>
          </p:cNvPr>
          <p:cNvGrpSpPr/>
          <p:nvPr/>
        </p:nvGrpSpPr>
        <p:grpSpPr>
          <a:xfrm>
            <a:off x="3371549" y="3539036"/>
            <a:ext cx="382549" cy="451568"/>
            <a:chOff x="3026362" y="1047301"/>
            <a:chExt cx="614648" cy="568080"/>
          </a:xfrm>
        </p:grpSpPr>
        <p:sp>
          <p:nvSpPr>
            <p:cNvPr id="15" name="Freccia a destra 14">
              <a:extLst>
                <a:ext uri="{FF2B5EF4-FFF2-40B4-BE49-F238E27FC236}">
                  <a16:creationId xmlns:a16="http://schemas.microsoft.com/office/drawing/2014/main" id="{C03D12A4-59E1-4C73-3CCF-23D0A73B1633}"/>
                </a:ext>
              </a:extLst>
            </p:cNvPr>
            <p:cNvSpPr/>
            <p:nvPr/>
          </p:nvSpPr>
          <p:spPr>
            <a:xfrm rot="21592212">
              <a:off x="3026362" y="1047301"/>
              <a:ext cx="614648" cy="5680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Freccia a destra 4">
              <a:extLst>
                <a:ext uri="{FF2B5EF4-FFF2-40B4-BE49-F238E27FC236}">
                  <a16:creationId xmlns:a16="http://schemas.microsoft.com/office/drawing/2014/main" id="{DCD8F81A-9C81-05EA-01A3-74AA4A8B0B76}"/>
                </a:ext>
              </a:extLst>
            </p:cNvPr>
            <p:cNvSpPr txBox="1"/>
            <p:nvPr/>
          </p:nvSpPr>
          <p:spPr>
            <a:xfrm rot="21592212">
              <a:off x="3026362" y="1161110"/>
              <a:ext cx="444224" cy="340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500" kern="1200"/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2ECDC618-E640-E9A9-2EF6-FFBBEA9C21C8}"/>
              </a:ext>
            </a:extLst>
          </p:cNvPr>
          <p:cNvGrpSpPr/>
          <p:nvPr/>
        </p:nvGrpSpPr>
        <p:grpSpPr>
          <a:xfrm rot="5400000">
            <a:off x="5305400" y="4491027"/>
            <a:ext cx="327676" cy="333484"/>
            <a:chOff x="3026362" y="1047301"/>
            <a:chExt cx="614648" cy="568080"/>
          </a:xfrm>
        </p:grpSpPr>
        <p:sp>
          <p:nvSpPr>
            <p:cNvPr id="18" name="Freccia a destra 17">
              <a:extLst>
                <a:ext uri="{FF2B5EF4-FFF2-40B4-BE49-F238E27FC236}">
                  <a16:creationId xmlns:a16="http://schemas.microsoft.com/office/drawing/2014/main" id="{6C4FB96B-6BD9-9A59-D9C5-AB62C4C6BFC0}"/>
                </a:ext>
              </a:extLst>
            </p:cNvPr>
            <p:cNvSpPr/>
            <p:nvPr/>
          </p:nvSpPr>
          <p:spPr>
            <a:xfrm rot="21592212">
              <a:off x="3026362" y="1047301"/>
              <a:ext cx="614648" cy="5680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9" name="Freccia a destra 4">
              <a:extLst>
                <a:ext uri="{FF2B5EF4-FFF2-40B4-BE49-F238E27FC236}">
                  <a16:creationId xmlns:a16="http://schemas.microsoft.com/office/drawing/2014/main" id="{78E5E47F-0871-94C5-5A69-FDB8CBAB3F0A}"/>
                </a:ext>
              </a:extLst>
            </p:cNvPr>
            <p:cNvSpPr txBox="1"/>
            <p:nvPr/>
          </p:nvSpPr>
          <p:spPr>
            <a:xfrm rot="21592212">
              <a:off x="3026362" y="1161110"/>
              <a:ext cx="444224" cy="340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500" kern="1200"/>
            </a:p>
          </p:txBody>
        </p:sp>
      </p:grp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097E26C-9F43-2243-F973-841913B9EAF1}"/>
              </a:ext>
            </a:extLst>
          </p:cNvPr>
          <p:cNvCxnSpPr/>
          <p:nvPr/>
        </p:nvCxnSpPr>
        <p:spPr>
          <a:xfrm>
            <a:off x="10884311" y="6341807"/>
            <a:ext cx="130788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58F96ECE-8A80-56CC-E489-D2A0930032E5}"/>
              </a:ext>
            </a:extLst>
          </p:cNvPr>
          <p:cNvSpPr txBox="1">
            <a:spLocks/>
          </p:cNvSpPr>
          <p:nvPr/>
        </p:nvSpPr>
        <p:spPr>
          <a:xfrm>
            <a:off x="3614608" y="6263146"/>
            <a:ext cx="8421867" cy="32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MIMIC - BBB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7A5A4E2A-E4C4-4250-BB4C-2FCFD139CAAC}"/>
              </a:ext>
            </a:extLst>
          </p:cNvPr>
          <p:cNvSpPr txBox="1">
            <a:spLocks/>
          </p:cNvSpPr>
          <p:nvPr/>
        </p:nvSpPr>
        <p:spPr>
          <a:xfrm>
            <a:off x="10323871" y="6482239"/>
            <a:ext cx="1736668" cy="39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02/07/2025</a:t>
            </a:r>
          </a:p>
        </p:txBody>
      </p:sp>
    </p:spTree>
    <p:extLst>
      <p:ext uri="{BB962C8B-B14F-4D97-AF65-F5344CB8AC3E}">
        <p14:creationId xmlns:p14="http://schemas.microsoft.com/office/powerpoint/2010/main" val="350929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" grpId="0">
        <p:bldAsOne/>
      </p:bldGraphic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CC6E61-2248-5A20-CCB0-ECCAD2AE4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05" y="215204"/>
            <a:ext cx="4765675" cy="776092"/>
          </a:xfrm>
        </p:spPr>
        <p:txBody>
          <a:bodyPr wrap="square" anchor="t">
            <a:normAutofit/>
          </a:bodyPr>
          <a:lstStyle/>
          <a:p>
            <a:pPr algn="ctr"/>
            <a:r>
              <a:rPr lang="it-IT" sz="4000">
                <a:effectLst/>
              </a:rPr>
              <a:t>State</a:t>
            </a:r>
            <a:r>
              <a:rPr lang="it-IT">
                <a:effectLst/>
              </a:rPr>
              <a:t> of the Art</a:t>
            </a:r>
            <a:endParaRPr lang="it-IT"/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FC0C36DF-739D-3B6E-B690-A15E4BEF27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143636"/>
              </p:ext>
            </p:extLst>
          </p:nvPr>
        </p:nvGraphicFramePr>
        <p:xfrm>
          <a:off x="929438" y="996696"/>
          <a:ext cx="6614362" cy="4956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magine 5" descr="Immagine che contiene schermata, design, bilancia&#10;&#10;Il contenuto generato dall&amp;#39;IA potrebbe non essere corretto.">
            <a:extLst>
              <a:ext uri="{FF2B5EF4-FFF2-40B4-BE49-F238E27FC236}">
                <a16:creationId xmlns:a16="http://schemas.microsoft.com/office/drawing/2014/main" id="{3EF77FE3-D113-A403-CDD0-21F7361B98C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06" b="51973"/>
          <a:stretch>
            <a:fillRect/>
          </a:stretch>
        </p:blipFill>
        <p:spPr>
          <a:xfrm>
            <a:off x="8163402" y="1253288"/>
            <a:ext cx="3504341" cy="2002842"/>
          </a:xfrm>
          <a:prstGeom prst="rect">
            <a:avLst/>
          </a:prstGeom>
        </p:spPr>
      </p:pic>
      <p:pic>
        <p:nvPicPr>
          <p:cNvPr id="8" name="Immagine 7" descr="Immagine che contiene schermata, design, bilancia&#10;&#10;Il contenuto generato dall&amp;#39;IA potrebbe non essere corretto.">
            <a:extLst>
              <a:ext uri="{FF2B5EF4-FFF2-40B4-BE49-F238E27FC236}">
                <a16:creationId xmlns:a16="http://schemas.microsoft.com/office/drawing/2014/main" id="{4FAB0F0D-A521-D957-2272-BAB885F03E3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7807" r="506"/>
          <a:stretch>
            <a:fillRect/>
          </a:stretch>
        </p:blipFill>
        <p:spPr>
          <a:xfrm>
            <a:off x="8163402" y="3714786"/>
            <a:ext cx="3504341" cy="2176578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111C5BD-DC83-6626-6CB6-F6B519629588}"/>
              </a:ext>
            </a:extLst>
          </p:cNvPr>
          <p:cNvSpPr txBox="1">
            <a:spLocks/>
          </p:cNvSpPr>
          <p:nvPr/>
        </p:nvSpPr>
        <p:spPr>
          <a:xfrm>
            <a:off x="3614608" y="6263146"/>
            <a:ext cx="8421867" cy="32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MIMIC - BBB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191EBD8-E517-F623-4EA0-943D29B47CCC}"/>
              </a:ext>
            </a:extLst>
          </p:cNvPr>
          <p:cNvSpPr txBox="1">
            <a:spLocks/>
          </p:cNvSpPr>
          <p:nvPr/>
        </p:nvSpPr>
        <p:spPr>
          <a:xfrm>
            <a:off x="10323871" y="6482239"/>
            <a:ext cx="1736668" cy="39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02/07/2025</a:t>
            </a:r>
          </a:p>
        </p:txBody>
      </p:sp>
    </p:spTree>
    <p:extLst>
      <p:ext uri="{BB962C8B-B14F-4D97-AF65-F5344CB8AC3E}">
        <p14:creationId xmlns:p14="http://schemas.microsoft.com/office/powerpoint/2010/main" val="3374754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"/>
          <p:cNvSpPr txBox="1">
            <a:spLocks noGrp="1"/>
          </p:cNvSpPr>
          <p:nvPr>
            <p:ph type="title"/>
          </p:nvPr>
        </p:nvSpPr>
        <p:spPr>
          <a:xfrm>
            <a:off x="402416" y="105655"/>
            <a:ext cx="11402276" cy="1325563"/>
          </a:xfr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l">
              <a:buSzPts val="4000"/>
            </a:pPr>
            <a:br>
              <a:rPr lang="it-IT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it-IT" sz="4000" kern="100" err="1">
                <a:effectLst/>
                <a:ea typeface="Calibri"/>
                <a:cs typeface="Times New Roman"/>
              </a:rPr>
              <a:t>Aim</a:t>
            </a:r>
            <a:r>
              <a:rPr lang="it-IT" kern="100">
                <a:effectLst/>
                <a:ea typeface="Calibri"/>
                <a:cs typeface="Times New Roman"/>
              </a:rPr>
              <a:t> of the work</a:t>
            </a:r>
            <a:endParaRPr lang="it-IT">
              <a:ea typeface="Calibri"/>
              <a:cs typeface="Times New Roman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5D9CAD4-603A-7A67-206C-DE15F43C3BB4}"/>
              </a:ext>
            </a:extLst>
          </p:cNvPr>
          <p:cNvSpPr txBox="1"/>
          <p:nvPr/>
        </p:nvSpPr>
        <p:spPr>
          <a:xfrm>
            <a:off x="8552843" y="605640"/>
            <a:ext cx="2677932" cy="373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800" b="1" kern="0" err="1">
                <a:solidFill>
                  <a:schemeClr val="tx1"/>
                </a:solidFill>
                <a:effectLst/>
                <a:latin typeface="Poppins"/>
                <a:ea typeface="Times New Roman" panose="02020603050405020304" pitchFamily="18" charset="0"/>
                <a:cs typeface="Poppins"/>
              </a:rPr>
              <a:t>Objectives</a:t>
            </a:r>
            <a:r>
              <a:rPr lang="it-IT" sz="1800" kern="0">
                <a:solidFill>
                  <a:schemeClr val="tx1"/>
                </a:solidFill>
                <a:effectLst/>
                <a:latin typeface="Poppins"/>
                <a:ea typeface="Times New Roman" panose="02020603050405020304" pitchFamily="18" charset="0"/>
                <a:cs typeface="Poppins"/>
              </a:rPr>
              <a:t>:</a:t>
            </a:r>
            <a:endParaRPr lang="it-IT" sz="1800" kern="100">
              <a:solidFill>
                <a:schemeClr val="tx1"/>
              </a:solidFill>
              <a:effectLst/>
              <a:latin typeface="Poppins"/>
              <a:ea typeface="Calibri" panose="020F0502020204030204" pitchFamily="34" charset="0"/>
              <a:cs typeface="Poppins"/>
            </a:endParaRPr>
          </a:p>
        </p:txBody>
      </p:sp>
      <p:graphicFrame>
        <p:nvGraphicFramePr>
          <p:cNvPr id="486" name="Diagramma 485">
            <a:extLst>
              <a:ext uri="{FF2B5EF4-FFF2-40B4-BE49-F238E27FC236}">
                <a16:creationId xmlns:a16="http://schemas.microsoft.com/office/drawing/2014/main" id="{7CDFBC8F-AF68-B9AD-61DD-F89017F341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78383"/>
              </p:ext>
            </p:extLst>
          </p:nvPr>
        </p:nvGraphicFramePr>
        <p:xfrm>
          <a:off x="7396768" y="1080564"/>
          <a:ext cx="4509743" cy="4751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CA953362-4253-3F19-609D-7D1ADB7968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6240195"/>
              </p:ext>
            </p:extLst>
          </p:nvPr>
        </p:nvGraphicFramePr>
        <p:xfrm>
          <a:off x="183132" y="3025872"/>
          <a:ext cx="6852684" cy="3076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CC36F6-C418-2EC0-A865-3E98C4473793}"/>
              </a:ext>
            </a:extLst>
          </p:cNvPr>
          <p:cNvSpPr txBox="1"/>
          <p:nvPr/>
        </p:nvSpPr>
        <p:spPr>
          <a:xfrm>
            <a:off x="471242" y="1226079"/>
            <a:ext cx="582464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oppins"/>
                <a:cs typeface="Poppins"/>
              </a:rPr>
              <a:t>Establishment of a physiologically relevant </a:t>
            </a:r>
            <a:r>
              <a:rPr lang="en-US" sz="1600" b="1" dirty="0">
                <a:solidFill>
                  <a:schemeClr val="tx1"/>
                </a:solidFill>
                <a:latin typeface="Poppins"/>
                <a:cs typeface="Poppins"/>
              </a:rPr>
              <a:t>BBB-on-a-chip </a:t>
            </a:r>
            <a:r>
              <a:rPr lang="en-US" sz="1600" dirty="0">
                <a:solidFill>
                  <a:schemeClr val="tx1"/>
                </a:solidFill>
                <a:latin typeface="Poppins"/>
                <a:cs typeface="Poppins"/>
              </a:rPr>
              <a:t>system reproducing </a:t>
            </a:r>
            <a:r>
              <a:rPr lang="en-US" sz="1600" b="1" dirty="0">
                <a:solidFill>
                  <a:schemeClr val="tx1"/>
                </a:solidFill>
                <a:latin typeface="Poppins"/>
                <a:cs typeface="Poppins"/>
              </a:rPr>
              <a:t>MS</a:t>
            </a:r>
            <a:r>
              <a:rPr lang="en-US" sz="1600" dirty="0">
                <a:solidFill>
                  <a:schemeClr val="tx1"/>
                </a:solidFill>
                <a:latin typeface="Poppins"/>
                <a:cs typeface="Poppins"/>
              </a:rPr>
              <a:t>-like permeability changes and supporting mechanistic insights, therapeutic screenings and future patient-specific applications</a:t>
            </a:r>
          </a:p>
          <a:p>
            <a:endParaRPr lang="en-US" sz="1200" dirty="0">
              <a:solidFill>
                <a:schemeClr val="tx1"/>
              </a:solidFill>
              <a:latin typeface="Poppins"/>
              <a:cs typeface="Poppins"/>
            </a:endParaRPr>
          </a:p>
          <a:p>
            <a:r>
              <a:rPr lang="it-IT" sz="2000" b="1" dirty="0">
                <a:solidFill>
                  <a:schemeClr val="tx1"/>
                </a:solidFill>
                <a:latin typeface="Poppins"/>
                <a:cs typeface="Poppins"/>
              </a:rPr>
              <a:t>		      </a:t>
            </a:r>
            <a:r>
              <a:rPr lang="it-IT" sz="1800" b="1" dirty="0">
                <a:solidFill>
                  <a:schemeClr val="tx1"/>
                </a:solidFill>
                <a:latin typeface="Poppins"/>
                <a:cs typeface="Poppins"/>
              </a:rPr>
              <a:t>Analysis tools</a:t>
            </a:r>
            <a:endParaRPr lang="it-IT" sz="2000" b="1" dirty="0">
              <a:solidFill>
                <a:schemeClr val="tx1"/>
              </a:solidFill>
              <a:latin typeface="Poppins"/>
              <a:cs typeface="Poppins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9A822327-CE72-D57A-4CFE-6ABB026C1323}"/>
              </a:ext>
            </a:extLst>
          </p:cNvPr>
          <p:cNvCxnSpPr/>
          <p:nvPr/>
        </p:nvCxnSpPr>
        <p:spPr>
          <a:xfrm>
            <a:off x="10884311" y="6341807"/>
            <a:ext cx="130788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0F0986B-A55E-D409-FEF7-24B7AA3728F0}"/>
              </a:ext>
            </a:extLst>
          </p:cNvPr>
          <p:cNvSpPr txBox="1">
            <a:spLocks/>
          </p:cNvSpPr>
          <p:nvPr/>
        </p:nvSpPr>
        <p:spPr>
          <a:xfrm>
            <a:off x="10323871" y="6482239"/>
            <a:ext cx="1736668" cy="39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02/07/2025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FAB41E5-96CC-8F85-1454-7716102C2037}"/>
              </a:ext>
            </a:extLst>
          </p:cNvPr>
          <p:cNvSpPr txBox="1">
            <a:spLocks/>
          </p:cNvSpPr>
          <p:nvPr/>
        </p:nvSpPr>
        <p:spPr>
          <a:xfrm>
            <a:off x="3614608" y="6263146"/>
            <a:ext cx="8421867" cy="32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MIMIC - BBB</a:t>
            </a:r>
          </a:p>
        </p:txBody>
      </p:sp>
    </p:spTree>
    <p:extLst>
      <p:ext uri="{BB962C8B-B14F-4D97-AF65-F5344CB8AC3E}">
        <p14:creationId xmlns:p14="http://schemas.microsoft.com/office/powerpoint/2010/main" val="11208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79"/>
    </mc:Choice>
    <mc:Fallback xmlns="">
      <p:transition spd="slow" advTm="8097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E2A0E-95F2-FFDA-1C6C-5F71410CF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1AACAE-0D0C-ECFF-62B9-B9D7F0DDC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02" y="212630"/>
            <a:ext cx="11193595" cy="753163"/>
          </a:xfrm>
        </p:spPr>
        <p:txBody>
          <a:bodyPr wrap="square" anchor="t">
            <a:normAutofit/>
          </a:bodyPr>
          <a:lstStyle/>
          <a:p>
            <a:pPr algn="ctr"/>
            <a:r>
              <a:rPr lang="it-IT" sz="4000" dirty="0" err="1"/>
              <a:t>Objective</a:t>
            </a:r>
            <a:r>
              <a:rPr lang="it-IT" sz="4000" dirty="0"/>
              <a:t> 1 – WP1: </a:t>
            </a:r>
            <a:r>
              <a:rPr lang="it-IT" sz="4000" dirty="0" err="1"/>
              <a:t>Channels</a:t>
            </a:r>
            <a:r>
              <a:rPr lang="it-IT" sz="4000" dirty="0"/>
              <a:t> </a:t>
            </a:r>
            <a:r>
              <a:rPr lang="it-IT" sz="4000" dirty="0" err="1"/>
              <a:t>preparation</a:t>
            </a:r>
            <a:endParaRPr lang="it-IT" sz="4000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5713762-7290-2AB3-12A5-B99CBBBAC36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614608" y="6263146"/>
            <a:ext cx="8421867" cy="321727"/>
          </a:xfrm>
        </p:spPr>
        <p:txBody>
          <a:bodyPr/>
          <a:lstStyle/>
          <a:p>
            <a:r>
              <a:rPr lang="en-US"/>
              <a:t>MIMIC - BBB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D1FDA1C-5B11-DDF1-46F5-402B61C847B6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10323871" y="6482239"/>
            <a:ext cx="1736668" cy="392326"/>
          </a:xfrm>
        </p:spPr>
        <p:txBody>
          <a:bodyPr/>
          <a:lstStyle/>
          <a:p>
            <a:r>
              <a:rPr lang="en-US"/>
              <a:t>02/07/2025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D0F463EF-B485-63E9-FCE9-8AA27F90D9C8}"/>
              </a:ext>
            </a:extLst>
          </p:cNvPr>
          <p:cNvGrpSpPr/>
          <p:nvPr/>
        </p:nvGrpSpPr>
        <p:grpSpPr>
          <a:xfrm>
            <a:off x="-139849" y="1047003"/>
            <a:ext cx="8515559" cy="4965266"/>
            <a:chOff x="-476549" y="905182"/>
            <a:chExt cx="8672068" cy="5047636"/>
          </a:xfrm>
        </p:grpSpPr>
        <p:graphicFrame>
          <p:nvGraphicFramePr>
            <p:cNvPr id="10" name="Diagramma 9">
              <a:extLst>
                <a:ext uri="{FF2B5EF4-FFF2-40B4-BE49-F238E27FC236}">
                  <a16:creationId xmlns:a16="http://schemas.microsoft.com/office/drawing/2014/main" id="{C8F6203B-669C-E111-7E0C-9456A425BDE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03634731"/>
                </p:ext>
              </p:extLst>
            </p:nvPr>
          </p:nvGraphicFramePr>
          <p:xfrm>
            <a:off x="-476549" y="905182"/>
            <a:ext cx="8672068" cy="504763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1026" name="Picture 2" descr="Generazione immagine completata">
              <a:extLst>
                <a:ext uri="{FF2B5EF4-FFF2-40B4-BE49-F238E27FC236}">
                  <a16:creationId xmlns:a16="http://schemas.microsoft.com/office/drawing/2014/main" id="{3F03F5AC-E58E-8BAE-047B-ABC7EE2CAA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ECB738"/>
                </a:clrFrom>
                <a:clrTo>
                  <a:srgbClr val="ECB738">
                    <a:alpha val="0"/>
                  </a:srgbClr>
                </a:clrTo>
              </a:clrChange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3260" y="978903"/>
              <a:ext cx="1270916" cy="131155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softEdge rad="215900"/>
            </a:effectLst>
          </p:spPr>
        </p:pic>
        <p:pic>
          <p:nvPicPr>
            <p:cNvPr id="4" name="Immagine 3" descr="Immagine che contiene Elementi grafici, Policromia, design, arte&#10;&#10;Il contenuto generato dall'IA potrebbe non essere corretto.">
              <a:extLst>
                <a:ext uri="{FF2B5EF4-FFF2-40B4-BE49-F238E27FC236}">
                  <a16:creationId xmlns:a16="http://schemas.microsoft.com/office/drawing/2014/main" id="{D0D44327-43EE-4443-FF5F-50F983457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1420" y="2914972"/>
              <a:ext cx="1483631" cy="1038542"/>
            </a:xfrm>
            <a:prstGeom prst="rect">
              <a:avLst/>
            </a:prstGeom>
          </p:spPr>
        </p:pic>
        <p:pic>
          <p:nvPicPr>
            <p:cNvPr id="5" name="Immagine 4" descr="Immagine che contiene arte&#10;&#10;Il contenuto generato dall'IA potrebbe non essere corretto.">
              <a:extLst>
                <a:ext uri="{FF2B5EF4-FFF2-40B4-BE49-F238E27FC236}">
                  <a16:creationId xmlns:a16="http://schemas.microsoft.com/office/drawing/2014/main" id="{C5949A0A-80C2-A4D4-D505-C9E58E2C7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6724" y="2756191"/>
              <a:ext cx="1357950" cy="1127162"/>
            </a:xfrm>
            <a:prstGeom prst="rect">
              <a:avLst/>
            </a:prstGeom>
          </p:spPr>
        </p:pic>
        <p:pic>
          <p:nvPicPr>
            <p:cNvPr id="7" name="Immagine 6" descr="Immagine che contiene clipart, Elementi grafici, simbolo, cartone animato&#10;&#10;Il contenuto generato dall'IA potrebbe non essere corretto.">
              <a:extLst>
                <a:ext uri="{FF2B5EF4-FFF2-40B4-BE49-F238E27FC236}">
                  <a16:creationId xmlns:a16="http://schemas.microsoft.com/office/drawing/2014/main" id="{4C1A471A-19D7-5579-F52F-8D35C074B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207" y="4599902"/>
              <a:ext cx="1767651" cy="1237355"/>
            </a:xfrm>
            <a:prstGeom prst="rect">
              <a:avLst/>
            </a:prstGeom>
          </p:spPr>
        </p:pic>
      </p:grp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2722FF55-0874-4CEF-D0FA-B70B59D808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7424158"/>
              </p:ext>
            </p:extLst>
          </p:nvPr>
        </p:nvGraphicFramePr>
        <p:xfrm>
          <a:off x="7835006" y="1467813"/>
          <a:ext cx="3747344" cy="3908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918920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17F5A-B885-0055-D389-2141C9734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nettore curvo 23">
            <a:extLst>
              <a:ext uri="{FF2B5EF4-FFF2-40B4-BE49-F238E27FC236}">
                <a16:creationId xmlns:a16="http://schemas.microsoft.com/office/drawing/2014/main" id="{CF845C0C-CB1E-9457-A5FF-7ECA3956F352}"/>
              </a:ext>
            </a:extLst>
          </p:cNvPr>
          <p:cNvCxnSpPr>
            <a:cxnSpLocks/>
          </p:cNvCxnSpPr>
          <p:nvPr/>
        </p:nvCxnSpPr>
        <p:spPr>
          <a:xfrm flipV="1">
            <a:off x="5632704" y="3982779"/>
            <a:ext cx="2617656" cy="1621622"/>
          </a:xfrm>
          <a:prstGeom prst="curvedConnector3">
            <a:avLst/>
          </a:prstGeom>
          <a:ln>
            <a:solidFill>
              <a:schemeClr val="accent3">
                <a:lumMod val="9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Connettore curvo 49">
            <a:extLst>
              <a:ext uri="{FF2B5EF4-FFF2-40B4-BE49-F238E27FC236}">
                <a16:creationId xmlns:a16="http://schemas.microsoft.com/office/drawing/2014/main" id="{1200D5B5-AD64-9F9C-5674-18484F93C794}"/>
              </a:ext>
            </a:extLst>
          </p:cNvPr>
          <p:cNvCxnSpPr>
            <a:cxnSpLocks/>
          </p:cNvCxnSpPr>
          <p:nvPr/>
        </p:nvCxnSpPr>
        <p:spPr>
          <a:xfrm>
            <a:off x="6163056" y="3023785"/>
            <a:ext cx="2087304" cy="945205"/>
          </a:xfrm>
          <a:prstGeom prst="curvedConnector3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Connettore curvo 72">
            <a:extLst>
              <a:ext uri="{FF2B5EF4-FFF2-40B4-BE49-F238E27FC236}">
                <a16:creationId xmlns:a16="http://schemas.microsoft.com/office/drawing/2014/main" id="{3701A82E-6ABA-B185-7B3B-2BE692EA221C}"/>
              </a:ext>
            </a:extLst>
          </p:cNvPr>
          <p:cNvCxnSpPr>
            <a:cxnSpLocks/>
          </p:cNvCxnSpPr>
          <p:nvPr/>
        </p:nvCxnSpPr>
        <p:spPr>
          <a:xfrm flipV="1">
            <a:off x="6269736" y="3982779"/>
            <a:ext cx="1980624" cy="345764"/>
          </a:xfrm>
          <a:prstGeom prst="curvedConnector3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67770F31-CC31-CA33-70D4-87C20964B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6" y="146748"/>
            <a:ext cx="9814606" cy="753163"/>
          </a:xfrm>
        </p:spPr>
        <p:txBody>
          <a:bodyPr wrap="square" anchor="t">
            <a:normAutofit fontScale="90000"/>
          </a:bodyPr>
          <a:lstStyle/>
          <a:p>
            <a:r>
              <a:rPr lang="it-IT" err="1"/>
              <a:t>Objective</a:t>
            </a:r>
            <a:r>
              <a:rPr lang="it-IT"/>
              <a:t> 1 – WP1: </a:t>
            </a:r>
            <a:br>
              <a:rPr lang="it-IT"/>
            </a:br>
            <a:r>
              <a:rPr lang="it-IT"/>
              <a:t>Cell culture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ED8A1409-483F-DDC8-6802-B219755D5BC0}"/>
              </a:ext>
            </a:extLst>
          </p:cNvPr>
          <p:cNvGrpSpPr/>
          <p:nvPr/>
        </p:nvGrpSpPr>
        <p:grpSpPr>
          <a:xfrm>
            <a:off x="322897" y="762559"/>
            <a:ext cx="5942640" cy="1963255"/>
            <a:chOff x="3935692" y="47398"/>
            <a:chExt cx="2104691" cy="1963255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9055C729-5BD3-9AF0-71BF-70C4073C33D3}"/>
                </a:ext>
              </a:extLst>
            </p:cNvPr>
            <p:cNvSpPr/>
            <p:nvPr/>
          </p:nvSpPr>
          <p:spPr>
            <a:xfrm>
              <a:off x="3995164" y="47398"/>
              <a:ext cx="2045219" cy="136347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3DCDE4FC-39CA-F166-B549-AD09B44E6EA7}"/>
                </a:ext>
              </a:extLst>
            </p:cNvPr>
            <p:cNvSpPr txBox="1"/>
            <p:nvPr/>
          </p:nvSpPr>
          <p:spPr>
            <a:xfrm>
              <a:off x="3935692" y="647174"/>
              <a:ext cx="2045219" cy="13634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i="0" kern="1200">
                  <a:latin typeface="Poppins"/>
                  <a:cs typeface="Poppins"/>
                </a:rPr>
                <a:t>Task 1.2</a:t>
              </a:r>
              <a:r>
                <a:rPr lang="en-US" sz="1600" b="1" kern="1200">
                  <a:latin typeface="Poppins"/>
                  <a:cs typeface="Poppins"/>
                </a:rPr>
                <a:t>: </a:t>
              </a:r>
              <a:r>
                <a:rPr lang="it-IT" sz="1600" kern="1200">
                  <a:latin typeface="Poppins" panose="00000500000000000000" pitchFamily="2" charset="0"/>
                  <a:cs typeface="Poppins" panose="00000500000000000000" pitchFamily="2" charset="0"/>
                </a:rPr>
                <a:t>Co-culture </a:t>
              </a:r>
              <a:r>
                <a:rPr lang="it-IT" sz="1600" kern="1200" err="1">
                  <a:latin typeface="Poppins" panose="00000500000000000000" pitchFamily="2" charset="0"/>
                  <a:cs typeface="Poppins" panose="00000500000000000000" pitchFamily="2" charset="0"/>
                </a:rPr>
                <a:t>Conditions</a:t>
              </a:r>
              <a:r>
                <a:rPr lang="it-IT" sz="1600" kern="120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it-IT" sz="1600" kern="1200" err="1">
                  <a:latin typeface="Poppins" panose="00000500000000000000" pitchFamily="2" charset="0"/>
                  <a:cs typeface="Poppins" panose="00000500000000000000" pitchFamily="2" charset="0"/>
                </a:rPr>
                <a:t>Optimization</a:t>
              </a:r>
              <a:r>
                <a:rPr lang="it-IT" sz="1600" kern="120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endParaRPr lang="en-US" sz="1600" b="1" i="0" kern="1200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aphicFrame>
        <p:nvGraphicFramePr>
          <p:cNvPr id="19" name="Diagramma 18">
            <a:extLst>
              <a:ext uri="{FF2B5EF4-FFF2-40B4-BE49-F238E27FC236}">
                <a16:creationId xmlns:a16="http://schemas.microsoft.com/office/drawing/2014/main" id="{DD317235-F6BD-A0FB-9314-733305F88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8253479"/>
              </p:ext>
            </p:extLst>
          </p:nvPr>
        </p:nvGraphicFramePr>
        <p:xfrm>
          <a:off x="7174992" y="2367529"/>
          <a:ext cx="4060765" cy="2752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magine 8" descr="Immagine che contiene Policromia, arte, Arte frattale, rosso&#10;&#10;Il contenuto generato dall&amp;#39;IA potrebbe non essere corretto.">
            <a:extLst>
              <a:ext uri="{FF2B5EF4-FFF2-40B4-BE49-F238E27FC236}">
                <a16:creationId xmlns:a16="http://schemas.microsoft.com/office/drawing/2014/main" id="{A3C6A2A3-8166-9A0F-C9C2-90ED4C155B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3869" y="189162"/>
            <a:ext cx="3925876" cy="2179343"/>
          </a:xfrm>
          <a:prstGeom prst="rect">
            <a:avLst/>
          </a:prstGeom>
          <a:effectLst>
            <a:softEdge rad="50800"/>
          </a:effectLst>
        </p:spPr>
      </p:pic>
      <p:graphicFrame>
        <p:nvGraphicFramePr>
          <p:cNvPr id="26" name="Diagramma 25">
            <a:extLst>
              <a:ext uri="{FF2B5EF4-FFF2-40B4-BE49-F238E27FC236}">
                <a16:creationId xmlns:a16="http://schemas.microsoft.com/office/drawing/2014/main" id="{34D011F0-7577-4ABA-4084-4C8FF6503624}"/>
              </a:ext>
            </a:extLst>
          </p:cNvPr>
          <p:cNvGraphicFramePr/>
          <p:nvPr/>
        </p:nvGraphicFramePr>
        <p:xfrm>
          <a:off x="173736" y="2425852"/>
          <a:ext cx="6364224" cy="3705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9132115-F0F0-BDF8-4822-A94AB520ADD5}"/>
              </a:ext>
            </a:extLst>
          </p:cNvPr>
          <p:cNvCxnSpPr/>
          <p:nvPr/>
        </p:nvCxnSpPr>
        <p:spPr>
          <a:xfrm>
            <a:off x="10884311" y="6341807"/>
            <a:ext cx="130788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FB5AF27-8EFE-7A13-56D8-4A3E2509D531}"/>
              </a:ext>
            </a:extLst>
          </p:cNvPr>
          <p:cNvSpPr txBox="1">
            <a:spLocks/>
          </p:cNvSpPr>
          <p:nvPr/>
        </p:nvSpPr>
        <p:spPr>
          <a:xfrm>
            <a:off x="3614608" y="6263146"/>
            <a:ext cx="8421867" cy="32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MIMIC - BBB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8FFC49C-2413-C0D5-BA00-63B4123ED2F5}"/>
              </a:ext>
            </a:extLst>
          </p:cNvPr>
          <p:cNvSpPr txBox="1">
            <a:spLocks/>
          </p:cNvSpPr>
          <p:nvPr/>
        </p:nvSpPr>
        <p:spPr>
          <a:xfrm>
            <a:off x="10323871" y="6482239"/>
            <a:ext cx="1736668" cy="39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02/07/2025</a:t>
            </a:r>
          </a:p>
        </p:txBody>
      </p:sp>
    </p:spTree>
    <p:extLst>
      <p:ext uri="{BB962C8B-B14F-4D97-AF65-F5344CB8AC3E}">
        <p14:creationId xmlns:p14="http://schemas.microsoft.com/office/powerpoint/2010/main" val="3408394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6C5036F4-D935-5D3F-91C9-5191905F3C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3797327"/>
              </p:ext>
            </p:extLst>
          </p:nvPr>
        </p:nvGraphicFramePr>
        <p:xfrm>
          <a:off x="281049" y="1386346"/>
          <a:ext cx="10563932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olo 1">
            <a:extLst>
              <a:ext uri="{FF2B5EF4-FFF2-40B4-BE49-F238E27FC236}">
                <a16:creationId xmlns:a16="http://schemas.microsoft.com/office/drawing/2014/main" id="{D96309A7-E6EC-7785-F687-9EBB409C2CAD}"/>
              </a:ext>
            </a:extLst>
          </p:cNvPr>
          <p:cNvSpPr txBox="1">
            <a:spLocks/>
          </p:cNvSpPr>
          <p:nvPr/>
        </p:nvSpPr>
        <p:spPr>
          <a:xfrm>
            <a:off x="281050" y="259212"/>
            <a:ext cx="11779489" cy="71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ppins Medium"/>
              <a:buNone/>
              <a:defRPr sz="4400" b="0" i="0" u="none" strike="noStrike" cap="non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4000" err="1"/>
              <a:t>Objective</a:t>
            </a:r>
            <a:r>
              <a:rPr lang="it-IT" sz="4000"/>
              <a:t> 2 – WP2: </a:t>
            </a:r>
            <a:r>
              <a:rPr lang="it-IT" sz="4000" err="1"/>
              <a:t>Inducing</a:t>
            </a:r>
            <a:r>
              <a:rPr lang="it-IT" sz="4000"/>
              <a:t> </a:t>
            </a:r>
            <a:r>
              <a:rPr lang="it-IT" sz="4000" err="1"/>
              <a:t>Pathological</a:t>
            </a:r>
            <a:r>
              <a:rPr lang="it-IT" sz="4000"/>
              <a:t> </a:t>
            </a:r>
            <a:r>
              <a:rPr lang="it-IT" sz="4000" err="1"/>
              <a:t>Permeability</a:t>
            </a:r>
            <a:r>
              <a:rPr lang="it-IT" sz="4000"/>
              <a:t> </a:t>
            </a:r>
          </a:p>
        </p:txBody>
      </p:sp>
      <p:sp>
        <p:nvSpPr>
          <p:cNvPr id="475" name="Ovale 474">
            <a:extLst>
              <a:ext uri="{FF2B5EF4-FFF2-40B4-BE49-F238E27FC236}">
                <a16:creationId xmlns:a16="http://schemas.microsoft.com/office/drawing/2014/main" id="{29ED4E8D-5511-0E2E-9A07-EA192E881BEC}"/>
              </a:ext>
            </a:extLst>
          </p:cNvPr>
          <p:cNvSpPr/>
          <p:nvPr/>
        </p:nvSpPr>
        <p:spPr>
          <a:xfrm>
            <a:off x="10668000" y="771012"/>
            <a:ext cx="1260000" cy="1260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latin typeface="Poppins" panose="00000500000000000000" pitchFamily="2" charset="0"/>
                <a:cs typeface="Poppins" panose="00000500000000000000" pitchFamily="2" charset="0"/>
              </a:rPr>
              <a:t>Months</a:t>
            </a:r>
            <a:r>
              <a:rPr lang="it-IT" b="1">
                <a:latin typeface="Poppins" panose="00000500000000000000" pitchFamily="2" charset="0"/>
                <a:cs typeface="Poppins" panose="00000500000000000000" pitchFamily="2" charset="0"/>
              </a:rPr>
              <a:t> 10-18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232965-7759-A5A9-0AA4-29AFE19CE6E1}"/>
              </a:ext>
            </a:extLst>
          </p:cNvPr>
          <p:cNvSpPr txBox="1">
            <a:spLocks/>
          </p:cNvSpPr>
          <p:nvPr/>
        </p:nvSpPr>
        <p:spPr>
          <a:xfrm>
            <a:off x="3614608" y="6263146"/>
            <a:ext cx="8421867" cy="32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MIMIC - BBB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64D6E24-BE07-8D7F-C027-5CA25765212E}"/>
              </a:ext>
            </a:extLst>
          </p:cNvPr>
          <p:cNvSpPr txBox="1">
            <a:spLocks/>
          </p:cNvSpPr>
          <p:nvPr/>
        </p:nvSpPr>
        <p:spPr>
          <a:xfrm>
            <a:off x="10323871" y="6482239"/>
            <a:ext cx="1736668" cy="39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02/07/2025</a:t>
            </a:r>
          </a:p>
        </p:txBody>
      </p:sp>
    </p:spTree>
    <p:extLst>
      <p:ext uri="{BB962C8B-B14F-4D97-AF65-F5344CB8AC3E}">
        <p14:creationId xmlns:p14="http://schemas.microsoft.com/office/powerpoint/2010/main" val="3316791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D5F48-693D-CA55-75BB-61C541E5B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AE0AB1-6C46-7BC5-62B5-0C4C0AD1E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14" y="180001"/>
            <a:ext cx="10278918" cy="718250"/>
          </a:xfrm>
        </p:spPr>
        <p:txBody>
          <a:bodyPr wrap="square" anchor="t">
            <a:noAutofit/>
          </a:bodyPr>
          <a:lstStyle/>
          <a:p>
            <a:r>
              <a:rPr lang="en-US" sz="4000" b="0">
                <a:effectLst/>
              </a:rPr>
              <a:t>Objective 3</a:t>
            </a:r>
            <a:r>
              <a:rPr lang="en-US" sz="4000"/>
              <a:t> - </a:t>
            </a:r>
            <a:r>
              <a:rPr lang="en-US" sz="4000" b="0">
                <a:effectLst/>
              </a:rPr>
              <a:t>WP3: Model Validation</a:t>
            </a:r>
            <a:br>
              <a:rPr lang="en-US" sz="4000" b="0">
                <a:effectLst/>
              </a:rPr>
            </a:br>
            <a:r>
              <a:rPr lang="en-US" sz="4000" b="0">
                <a:effectLst/>
              </a:rPr>
              <a:t>with </a:t>
            </a:r>
            <a:r>
              <a:rPr lang="it-IT" sz="4000" b="0" err="1">
                <a:effectLst/>
              </a:rPr>
              <a:t>Established</a:t>
            </a:r>
            <a:r>
              <a:rPr lang="it-IT" sz="4000" b="0">
                <a:effectLst/>
              </a:rPr>
              <a:t> </a:t>
            </a:r>
            <a:r>
              <a:rPr lang="it-IT" sz="4000" b="0" err="1">
                <a:effectLst/>
              </a:rPr>
              <a:t>Therapeutics</a:t>
            </a:r>
            <a:endParaRPr lang="it-IT" sz="1050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54C7D252-3DC0-C9A9-0E62-949AAFFD15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1496399"/>
              </p:ext>
            </p:extLst>
          </p:nvPr>
        </p:nvGraphicFramePr>
        <p:xfrm>
          <a:off x="113416" y="1231946"/>
          <a:ext cx="11923059" cy="5043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6BCEBE14-C442-1ACD-49FD-FAB9B0DB6C8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 l="9000" t="29484" r="1889" b="10357"/>
          <a:stretch>
            <a:fillRect/>
          </a:stretch>
        </p:blipFill>
        <p:spPr>
          <a:xfrm>
            <a:off x="6264276" y="2395789"/>
            <a:ext cx="5772199" cy="2727760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70089E19-C6D0-FADA-EECB-1CA9F869869E}"/>
              </a:ext>
            </a:extLst>
          </p:cNvPr>
          <p:cNvSpPr/>
          <p:nvPr/>
        </p:nvSpPr>
        <p:spPr>
          <a:xfrm>
            <a:off x="10564058" y="230582"/>
            <a:ext cx="1260000" cy="1260000"/>
          </a:xfrm>
          <a:prstGeom prst="ellipse">
            <a:avLst/>
          </a:prstGeom>
          <a:solidFill>
            <a:srgbClr val="6332A4"/>
          </a:solidFill>
          <a:ln>
            <a:solidFill>
              <a:srgbClr val="6332A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cs typeface="Arial"/>
              </a:rPr>
              <a:t>Months</a:t>
            </a:r>
            <a:r>
              <a:rPr lang="it-IT" b="1">
                <a:cs typeface="Arial"/>
              </a:rPr>
              <a:t> 19-24</a:t>
            </a:r>
            <a:endParaRPr lang="it-IT" b="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4C95F5-F732-A5DC-6F1F-DC43D5B01864}"/>
              </a:ext>
            </a:extLst>
          </p:cNvPr>
          <p:cNvSpPr txBox="1">
            <a:spLocks/>
          </p:cNvSpPr>
          <p:nvPr/>
        </p:nvSpPr>
        <p:spPr>
          <a:xfrm>
            <a:off x="3614608" y="6263146"/>
            <a:ext cx="8421867" cy="32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MIMIC - BBB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D505C81-622B-4909-188B-98F3B00DEAD6}"/>
              </a:ext>
            </a:extLst>
          </p:cNvPr>
          <p:cNvSpPr txBox="1">
            <a:spLocks/>
          </p:cNvSpPr>
          <p:nvPr/>
        </p:nvSpPr>
        <p:spPr>
          <a:xfrm>
            <a:off x="10323871" y="6482239"/>
            <a:ext cx="1736668" cy="39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02/07/2025</a:t>
            </a:r>
          </a:p>
        </p:txBody>
      </p:sp>
    </p:spTree>
    <p:extLst>
      <p:ext uri="{BB962C8B-B14F-4D97-AF65-F5344CB8AC3E}">
        <p14:creationId xmlns:p14="http://schemas.microsoft.com/office/powerpoint/2010/main" val="1499936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FC5A41-9862-F964-101C-838F7F9EA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69" y="204963"/>
            <a:ext cx="10580669" cy="1325563"/>
          </a:xfrm>
        </p:spPr>
        <p:txBody>
          <a:bodyPr/>
          <a:lstStyle/>
          <a:p>
            <a:r>
              <a:rPr lang="en-US" sz="4000" b="0" dirty="0">
                <a:effectLst/>
                <a:ea typeface="Calibri"/>
              </a:rPr>
              <a:t>Objective 3 - WP4: Further Drug Screening and </a:t>
            </a:r>
            <a:r>
              <a:rPr lang="en-US" sz="4000" dirty="0">
                <a:ea typeface="Calibri"/>
              </a:rPr>
              <a:t>Statistical </a:t>
            </a:r>
            <a:r>
              <a:rPr lang="en-US" sz="4000" b="0" dirty="0">
                <a:effectLst/>
                <a:ea typeface="Calibri"/>
              </a:rPr>
              <a:t>Analysis</a:t>
            </a:r>
            <a:r>
              <a:rPr lang="it-IT" sz="4000" dirty="0">
                <a:effectLst/>
              </a:rPr>
              <a:t> </a:t>
            </a:r>
            <a:endParaRPr lang="it-IT" sz="4000" dirty="0"/>
          </a:p>
        </p:txBody>
      </p:sp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C9BBC618-20B8-93C0-63A1-94DEDFB40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652277"/>
              </p:ext>
            </p:extLst>
          </p:nvPr>
        </p:nvGraphicFramePr>
        <p:xfrm>
          <a:off x="-158401" y="2205880"/>
          <a:ext cx="4128655" cy="2544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5" name="Gruppo 14">
            <a:extLst>
              <a:ext uri="{FF2B5EF4-FFF2-40B4-BE49-F238E27FC236}">
                <a16:creationId xmlns:a16="http://schemas.microsoft.com/office/drawing/2014/main" id="{932675D5-C25C-7E44-2FEA-25F47BA8C958}"/>
              </a:ext>
            </a:extLst>
          </p:cNvPr>
          <p:cNvGrpSpPr/>
          <p:nvPr/>
        </p:nvGrpSpPr>
        <p:grpSpPr>
          <a:xfrm>
            <a:off x="2252982" y="1469042"/>
            <a:ext cx="7472218" cy="4755419"/>
            <a:chOff x="2461490" y="1156394"/>
            <a:chExt cx="7472218" cy="4755419"/>
          </a:xfrm>
        </p:grpSpPr>
        <p:graphicFrame>
          <p:nvGraphicFramePr>
            <p:cNvPr id="11" name="Diagramma 10">
              <a:extLst>
                <a:ext uri="{FF2B5EF4-FFF2-40B4-BE49-F238E27FC236}">
                  <a16:creationId xmlns:a16="http://schemas.microsoft.com/office/drawing/2014/main" id="{1E3CA8AF-4B29-2C02-0629-4DA7CDB1E22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54215136"/>
                </p:ext>
              </p:extLst>
            </p:nvPr>
          </p:nvGraphicFramePr>
          <p:xfrm>
            <a:off x="2461490" y="1482380"/>
            <a:ext cx="7472218" cy="44294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DF4C4BF5-13A2-E5F4-E7EC-24ADC9DF41D4}"/>
                </a:ext>
              </a:extLst>
            </p:cNvPr>
            <p:cNvSpPr/>
            <p:nvPr/>
          </p:nvSpPr>
          <p:spPr>
            <a:xfrm>
              <a:off x="5546436" y="1156394"/>
              <a:ext cx="1302327" cy="385316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  <a:latin typeface="Poppins" pitchFamily="2" charset="77"/>
                  <a:ea typeface="Times New Roman" panose="02020603050405020304" pitchFamily="18" charset="0"/>
                  <a:cs typeface="Poppins" pitchFamily="2" charset="77"/>
                </a:rPr>
                <a:t>Task 4.1</a:t>
              </a:r>
              <a:endParaRPr lang="it-IT" sz="1600" b="1">
                <a:solidFill>
                  <a:schemeClr val="tx1"/>
                </a:solidFill>
                <a:latin typeface="Poppins" pitchFamily="2" charset="77"/>
                <a:ea typeface="Times New Roman" panose="02020603050405020304" pitchFamily="18" charset="0"/>
                <a:cs typeface="Poppins" pitchFamily="2" charset="77"/>
              </a:endParaRPr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3E6C4AE0-ECC9-08BB-10A6-F0CD3A0DBA16}"/>
                </a:ext>
              </a:extLst>
            </p:cNvPr>
            <p:cNvSpPr/>
            <p:nvPr/>
          </p:nvSpPr>
          <p:spPr>
            <a:xfrm>
              <a:off x="5546436" y="2612409"/>
              <a:ext cx="1911928" cy="39106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  <a:latin typeface="Poppins" pitchFamily="2" charset="77"/>
                  <a:ea typeface="Times New Roman" panose="02020603050405020304" pitchFamily="18" charset="0"/>
                  <a:cs typeface="Poppins" pitchFamily="2" charset="77"/>
                </a:rPr>
                <a:t>Deliverable D4.1</a:t>
              </a:r>
              <a:endParaRPr lang="it-IT" sz="1600" b="1">
                <a:solidFill>
                  <a:schemeClr val="tx1"/>
                </a:solidFill>
                <a:latin typeface="Poppins" pitchFamily="2" charset="77"/>
                <a:ea typeface="Times New Roman" panose="02020603050405020304" pitchFamily="18" charset="0"/>
                <a:cs typeface="Poppins" pitchFamily="2" charset="77"/>
              </a:endParaRP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CC61B7DB-F0CB-6A95-5D6F-40B6294A6A79}"/>
                </a:ext>
              </a:extLst>
            </p:cNvPr>
            <p:cNvSpPr/>
            <p:nvPr/>
          </p:nvSpPr>
          <p:spPr>
            <a:xfrm>
              <a:off x="5546436" y="4279573"/>
              <a:ext cx="1911928" cy="39106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  <a:latin typeface="Poppins" pitchFamily="2" charset="77"/>
                  <a:ea typeface="Times New Roman" panose="02020603050405020304" pitchFamily="18" charset="0"/>
                  <a:cs typeface="Poppins" pitchFamily="2" charset="77"/>
                </a:rPr>
                <a:t>Milestone M4.1</a:t>
              </a:r>
              <a:endParaRPr lang="it-IT" sz="1600" b="1">
                <a:solidFill>
                  <a:schemeClr val="tx1"/>
                </a:solidFill>
                <a:latin typeface="Poppins" pitchFamily="2" charset="77"/>
                <a:ea typeface="Times New Roman" panose="02020603050405020304" pitchFamily="18" charset="0"/>
                <a:cs typeface="Poppins" pitchFamily="2" charset="77"/>
              </a:endParaRP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B66A13F5-32E0-A1CF-18A0-0CB560A3984E}"/>
              </a:ext>
            </a:extLst>
          </p:cNvPr>
          <p:cNvGrpSpPr/>
          <p:nvPr/>
        </p:nvGrpSpPr>
        <p:grpSpPr>
          <a:xfrm>
            <a:off x="6096000" y="1479202"/>
            <a:ext cx="7472218" cy="4745259"/>
            <a:chOff x="2461490" y="1166554"/>
            <a:chExt cx="7472218" cy="4745259"/>
          </a:xfrm>
        </p:grpSpPr>
        <p:graphicFrame>
          <p:nvGraphicFramePr>
            <p:cNvPr id="17" name="Diagramma 16">
              <a:extLst>
                <a:ext uri="{FF2B5EF4-FFF2-40B4-BE49-F238E27FC236}">
                  <a16:creationId xmlns:a16="http://schemas.microsoft.com/office/drawing/2014/main" id="{575F64FB-E203-0FFD-282E-CFE94612C66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43046334"/>
                </p:ext>
              </p:extLst>
            </p:nvPr>
          </p:nvGraphicFramePr>
          <p:xfrm>
            <a:off x="2461490" y="1482380"/>
            <a:ext cx="7472218" cy="44294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2D4544B1-1437-14E9-4DA7-82B2D919721F}"/>
                </a:ext>
              </a:extLst>
            </p:cNvPr>
            <p:cNvSpPr/>
            <p:nvPr/>
          </p:nvSpPr>
          <p:spPr>
            <a:xfrm>
              <a:off x="5546436" y="1166554"/>
              <a:ext cx="1302327" cy="385316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  <a:latin typeface="Poppins"/>
                  <a:ea typeface="Times New Roman" panose="02020603050405020304" pitchFamily="18" charset="0"/>
                  <a:cs typeface="Poppins"/>
                </a:rPr>
                <a:t>Task 4.2</a:t>
              </a:r>
              <a:endParaRPr lang="it-IT" sz="1600" b="1">
                <a:solidFill>
                  <a:schemeClr val="tx1"/>
                </a:solidFill>
                <a:latin typeface="Poppins" pitchFamily="2" charset="77"/>
                <a:ea typeface="Times New Roman" panose="02020603050405020304" pitchFamily="18" charset="0"/>
                <a:cs typeface="Poppins" pitchFamily="2" charset="77"/>
              </a:endParaRPr>
            </a:p>
          </p:txBody>
        </p:sp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992D8655-49DE-030A-A74D-E4ADF7F5EE7C}"/>
                </a:ext>
              </a:extLst>
            </p:cNvPr>
            <p:cNvSpPr/>
            <p:nvPr/>
          </p:nvSpPr>
          <p:spPr>
            <a:xfrm>
              <a:off x="5546436" y="2612409"/>
              <a:ext cx="2008164" cy="39106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  <a:latin typeface="Poppins"/>
                  <a:ea typeface="Times New Roman" panose="02020603050405020304" pitchFamily="18" charset="0"/>
                  <a:cs typeface="Poppins"/>
                </a:rPr>
                <a:t>Deliverable D4.2</a:t>
              </a:r>
              <a:endParaRPr lang="it-IT" sz="1600" b="1">
                <a:solidFill>
                  <a:schemeClr val="tx1"/>
                </a:solidFill>
                <a:latin typeface="Poppins" pitchFamily="2" charset="77"/>
                <a:ea typeface="Times New Roman" panose="02020603050405020304" pitchFamily="18" charset="0"/>
                <a:cs typeface="Poppins" pitchFamily="2" charset="77"/>
              </a:endParaRPr>
            </a:p>
          </p:txBody>
        </p:sp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87A879B1-2E7B-B2FE-CC3E-D7132548B76F}"/>
                </a:ext>
              </a:extLst>
            </p:cNvPr>
            <p:cNvSpPr/>
            <p:nvPr/>
          </p:nvSpPr>
          <p:spPr>
            <a:xfrm>
              <a:off x="5546436" y="4279573"/>
              <a:ext cx="1911928" cy="39106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  <a:latin typeface="Poppins"/>
                  <a:ea typeface="Times New Roman" panose="02020603050405020304" pitchFamily="18" charset="0"/>
                  <a:cs typeface="Poppins"/>
                </a:rPr>
                <a:t>Milestone M4.2</a:t>
              </a:r>
              <a:endParaRPr lang="it-IT" sz="1600" b="1">
                <a:solidFill>
                  <a:schemeClr val="tx1"/>
                </a:solidFill>
                <a:latin typeface="Poppins" pitchFamily="2" charset="77"/>
                <a:ea typeface="Times New Roman" panose="02020603050405020304" pitchFamily="18" charset="0"/>
                <a:cs typeface="Poppins" pitchFamily="2" charset="77"/>
              </a:endParaRPr>
            </a:p>
          </p:txBody>
        </p:sp>
      </p:grpSp>
      <p:sp>
        <p:nvSpPr>
          <p:cNvPr id="23" name="Ovale 22">
            <a:extLst>
              <a:ext uri="{FF2B5EF4-FFF2-40B4-BE49-F238E27FC236}">
                <a16:creationId xmlns:a16="http://schemas.microsoft.com/office/drawing/2014/main" id="{F97393D6-FCDB-E2D8-F76E-5DE31BFEC15E}"/>
              </a:ext>
            </a:extLst>
          </p:cNvPr>
          <p:cNvSpPr/>
          <p:nvPr/>
        </p:nvSpPr>
        <p:spPr>
          <a:xfrm>
            <a:off x="10564295" y="237745"/>
            <a:ext cx="1260000" cy="126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err="1">
                <a:latin typeface="Poppins" panose="00000500000000000000" pitchFamily="2" charset="0"/>
                <a:cs typeface="Poppins" panose="00000500000000000000" pitchFamily="2" charset="0"/>
              </a:rPr>
              <a:t>Months</a:t>
            </a:r>
            <a:r>
              <a:rPr lang="it-IT" b="1">
                <a:latin typeface="Poppins" panose="00000500000000000000" pitchFamily="2" charset="0"/>
                <a:cs typeface="Poppins" panose="00000500000000000000" pitchFamily="2" charset="0"/>
              </a:rPr>
              <a:t> 1-24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036B6E1-1CF4-AC48-8524-22E321E71056}"/>
              </a:ext>
            </a:extLst>
          </p:cNvPr>
          <p:cNvCxnSpPr/>
          <p:nvPr/>
        </p:nvCxnSpPr>
        <p:spPr>
          <a:xfrm>
            <a:off x="10884311" y="6341807"/>
            <a:ext cx="130788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16D19B0-8CE8-80C1-6CFB-592EA944CC96}"/>
              </a:ext>
            </a:extLst>
          </p:cNvPr>
          <p:cNvSpPr txBox="1">
            <a:spLocks/>
          </p:cNvSpPr>
          <p:nvPr/>
        </p:nvSpPr>
        <p:spPr>
          <a:xfrm>
            <a:off x="3614608" y="6263146"/>
            <a:ext cx="8421867" cy="32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marR="0" lvl="1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MIMIC - BBB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B47781B-4F67-C9C0-E3C3-8BBFBA1EDAD9}"/>
              </a:ext>
            </a:extLst>
          </p:cNvPr>
          <p:cNvSpPr txBox="1">
            <a:spLocks/>
          </p:cNvSpPr>
          <p:nvPr/>
        </p:nvSpPr>
        <p:spPr>
          <a:xfrm>
            <a:off x="10323871" y="6482239"/>
            <a:ext cx="1736668" cy="39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02/07/2025</a:t>
            </a:r>
          </a:p>
        </p:txBody>
      </p:sp>
    </p:spTree>
    <p:extLst>
      <p:ext uri="{BB962C8B-B14F-4D97-AF65-F5344CB8AC3E}">
        <p14:creationId xmlns:p14="http://schemas.microsoft.com/office/powerpoint/2010/main" val="23577493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841bf1e8f669f54f6f02d37"/>
  <p:tag name="BIOJSON" val="{&quot;id&quot;:&quot;3f9725a5-9905-4cad-aa68-43c45fcaec2d&quot;,&quot;objects&quot;:{&quot;3f9725a5-9905-4cad-aa68-43c45fcaec2d&quot;:{&quot;id&quot;:&quot;3f9725a5-9905-4cad-aa68-43c45fcaec2d&quot;,&quot;type&quot;:&quot;FIGURE_OBJECT&quot;,&quot;document&quot;:{&quot;type&quot;:&quot;DOCUMENT_GROUP&quot;,&quot;canvasType&quot;:&quot;FIGURE&quot;,&quot;units&quot;:&quot;in&quot;}},&quot;fe0cc83f-4ae9-4048-9f0f-3956f03d1595&quot;:{&quot;id&quot;:&quot;fe0cc83f-4ae9-4048-9f0f-3956f03d1595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3f9725a5-9905-4cad-aa68-43c45fcaec2d&quot;,&quot;type&quot;:&quot;FRAME&quot;,&quot;order&quot;:&quot;5&quot;}},&quot;fc5cfc13-3c43-4ecb-bbf2-533f5fc99abe&quot;:{&quot;id&quot;:&quot;fc5cfc13-3c43-4ecb-bbf2-533f5fc99abe&quot;,&quot;type&quot;:&quot;FIGURE_OBJECT&quot;,&quot;document&quot;:{&quot;type&quot;:&quot;FIGURE&quot;,&quot;canvasType&quot;:&quot;FIGURE&quot;,&quot;units&quot;:&quot;in&quot;},&quot;parent&quot;:{&quot;parentId&quot;:&quot;3f9725a5-9905-4cad-aa68-43c45fcaec2d&quot;,&quot;type&quot;:&quot;DOCUMENT&quot;,&quot;order&quot;:&quot;5&quot;},&quot;layout&quot;:{&quot;sizeRatio&quot;:{&quot;x&quot;:0.88,&quot;y&quot;:0.88},&quot;keepAspectRatio&quot;:false}},&quot;5beea313-b174-4c79-a0da-b38f7c490d17&quot;:{&quot;id&quot;:&quot;5beea313-b174-4c79-a0da-b38f7c490d17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fc5cfc13-3c43-4ecb-bbf2-533f5fc99abe&quot;,&quot;order&quot;:&quot;5&quot;}},&quot;d75a2f43-8482-4c80-ad52-518d734f6dd2&quot;:{&quot;id&quot;:&quot;d75a2f43-8482-4c80-ad52-518d734f6dd2&quot;,&quot;type&quot;:&quot;FIGURE_OBJECT&quot;,&quot;guide&quot;:{&quot;type&quot;:&quot;GRID&quot;,&quot;distance&quot;:0.5,&quot;units&quot;:&quot;in&quot;},&quot;parent&quot;:{&quot;parentId&quot;:&quot;3f9725a5-9905-4cad-aa68-43c45fcaec2d&quot;,&quot;type&quot;:&quot;GUIDE&quot;,&quot;order&quot;:&quot;5&quot;}},&quot;bf68481b-2e60-41e5-a610-53b665236bf0&quot;:{&quot;id&quot;:&quot;bf68481b-2e60-41e5-a610-53b665236bf0&quot;,&quot;name&quot;:&quot;Microfluidic device (3 channel flow, top view)&quot;,&quot;displayName&quot;:&quot;&quot;,&quot;type&quot;:&quot;FIGURE_OBJECT&quot;,&quot;relativeTransform&quot;:{&quot;translate&quot;:{&quot;x&quot;:-162.24399487695132,&quot;y&quot;:-242.17013779278355},&quot;rotate&quot;:0,&quot;skewX&quot;:0,&quot;scale&quot;:{&quot;x&quot;:1.6041638188204503,&quot;y&quot;:1.6041638188204501}},&quot;image&quot;:{&quot;url&quot;:&quot;https://icons.cdn.biorender.com/biorender/635c153b92218900200fe06a/20221028185710/image/635c153b92218900200fe06a.png&quot;,&quot;isPremium&quot;:false,&quot;isOrgIcon&quot;:false,&quot;size&quot;:{&quot;x&quot;:190,&quot;y&quot;:116.98347107438018}},&quot;source&quot;:{&quot;id&quot;:&quot;635c153b92218900200fe06a&quot;,&quot;version&quot;:&quot;20221028185710&quot;,&quot;type&quot;:&quot;ASSETS&quot;},&quot;isPremium&quot;:false,&quot;parent&quot;:{&quot;type&quot;:&quot;CHILD&quot;,&quot;parentId&quot;:&quot;fc5cfc13-3c43-4ecb-bbf2-533f5fc99abe&quot;,&quot;order&quot;:&quot;999999805&quot;}},&quot;60925029-4d69-499f-99a8-32efd03559eb&quot;:{&quot;relativeTransform&quot;:{&quot;translate&quot;:{&quot;x&quot;:-1.8345972977362521,&quot;y&quot;:-238.92695863164275},&quot;rotate&quot;:0},&quot;type&quot;:&quot;FIGURE_OBJECT&quot;,&quot;id&quot;:&quot;60925029-4d69-499f-99a8-32efd03559eb&quot;,&quot;name&quot;:&quot;Zoomed callout (square to square, shaded tail)&quot;,&quot;displayName&quot;:&quot;Zoomed callout (square to square, shaded tail)&quot;,&quot;opacity&quot;:1,&quot;source&quot;:{&quot;id&quot;:&quot;5de6924d29642000818dbd70&quot;,&quot;type&quot;:&quot;ASSETS&quot;},&quot;pathStyles&quot;:[{&quot;type&quot;:&quot;FILL&quot;,&quot;fillStyle&quot;:&quot;rgb(0,0,0)&quot;}],&quot;isLocked&quot;:false,&quot;parent&quot;:{&quot;type&quot;:&quot;CHILD&quot;,&quot;parentId&quot;:&quot;fc5cfc13-3c43-4ecb-bbf2-533f5fc99abe&quot;,&quot;order&quot;:&quot;99999998&quot;},&quot;isPremium&quot;:true},&quot;a9d7e83b-b29c-4ecc-911f-ba371f26a122&quot;:{&quot;type&quot;:&quot;FIGURE_OBJECT&quot;,&quot;id&quot;:&quot;a9d7e83b-b29c-4ecc-911f-ba371f26a122&quot;,&quot;relativeTransform&quot;:{&quot;translate&quot;:{&quot;x&quot;:-54.132234522289245,&quot;y&quot;:0.9713409388931353},&quot;rotate&quot;:0},&quot;opacity&quot;:1,&quot;path&quot;:{&quot;type&quot;:&quot;POLY_LINE&quot;,&quot;points&quot;:[{&quot;x&quot;:-57.82772846913988,&quot;y&quot;:24.490302691994064},{&quot;x&quot;:-57.82772846913988,&quot;y&quot;:-26.07032222050981},{&quot;x&quot;:57.82772846913988,&quot;y&quot;:-77.42095689727155},{&quot;x&quot;:57.82772846913988,&quot;y&quot;:540.2405711116851}],&quot;closed&quot;:true},&quot;pathStyles&quot;:[{&quot;type&quot;:&quot;FILL&quot;,&quot;fillStyle&quot;:&quot;rgba(190, 201, 220, 0.5411764705882353)&quot;},{&quot;type&quot;:&quot;STROKE&quot;,&quot;strokeStyle&quot;:&quot;#95AAD3&quot;,&quot;lineWidth&quot;:0,&quot;lineJoin&quot;:&quot;round&quot;}],&quot;isLocked&quot;:false,&quot;parent&quot;:{&quot;type&quot;:&quot;CHILD&quot;,&quot;parentId&quot;:&quot;60925029-4d69-499f-99a8-32efd03559eb&quot;,&quot;order&quot;:&quot;2&quot;}},&quot;4681ad50-cb9a-4d37-88e4-44f74ae38d72&quot;:{&quot;type&quot;:&quot;FIGURE_OBJECT&quot;,&quot;id&quot;:&quot;4681ad50-cb9a-4d37-88e4-44f74ae38d72&quot;,&quot;relativeTransform&quot;:{&quot;translate&quot;:{&quot;x&quot;:-120.20683264947574,&quot;y&quot;:-0.5264928020031145},&quot;rotate&quot;:0},&quot;opacity&quot;:1,&quot;path&quot;:{&quot;type&quot;:&quot;RECT&quot;,&quot;size&quot;:{&quot;x&quot;:17.530011262174742,&quot;y&quot;:50.492952295819634},&quot;cornerRounding&quot;:{&quot;type&quot;:&quot;ARC_LENGTH&quot;,&quot;global&quot;:0}},&quot;pathStyles&quot;:[{&quot;type&quot;:&quot;FILL&quot;,&quot;fillStyle&quot;:&quot;transparent&quot;},{&quot;type&quot;:&quot;STROKE&quot;,&quot;strokeStyle&quot;:&quot;rgba(112,112,113,1)&quot;,&quot;lineWidth&quot;:1.481799090536692,&quot;lineJoin&quot;:&quot;round&quot;}],&quot;isLocked&quot;:false,&quot;parent&quot;:{&quot;type&quot;:&quot;CHILD&quot;,&quot;parentId&quot;:&quot;60925029-4d69-499f-99a8-32efd03559eb&quot;,&quot;order&quot;:&quot;5&quot;}},&quot;acfd0735-8792-4ee4-a83a-ddffc19318ed&quot;:{&quot;type&quot;:&quot;FIGURE_OBJECT&quot;,&quot;id&quot;:&quot;acfd0735-8792-4ee4-a83a-ddffc19318ed&quot;,&quot;relativeTransform&quot;:{&quot;translate&quot;:{&quot;x&quot;:205.67003153911756,&quot;y&quot;:232.38124222577628},&quot;rotate&quot;:0},&quot;opacity&quot;:1,&quot;path&quot;:{&quot;type&quot;:&quot;RECT&quot;,&quot;size&quot;:{&quot;x&quot;:402.4662334456758,&quot;y&quot;:616.179589272625},&quot;cornerRounding&quot;:{&quot;type&quot;:&quot;ARC_LENGTH&quot;,&quot;global&quot;:0}},&quot;pathStyles&quot;:[{&quot;type&quot;:&quot;FILL&quot;,&quot;fillStyle&quot;:&quot;rgba(0,0,0,0)&quot;},{&quot;type&quot;:&quot;STROKE&quot;,&quot;strokeStyle&quot;:&quot;#232323&quot;,&quot;lineWidth&quot;:1.481799090536692,&quot;lineJoin&quot;:&quot;round&quot;}],&quot;isLocked&quot;:false,&quot;parent&quot;:{&quot;type&quot;:&quot;CHILD&quot;,&quot;parentId&quot;:&quot;60925029-4d69-499f-99a8-32efd03559eb&quot;,&quot;order&quot;:&quot;1&quot;},&quot;layout&quot;:{&quot;sizeRatio&quot;:{&quot;x&quot;:0.88,&quot;y&quot;:0.88},&quot;keepAspectRatio&quot;:false}},&quot;5cc2c8fd-8fd2-46f1-8975-69500f9772fb&quot;:{&quot;type&quot;:&quot;FIGURE_OBJECT&quot;,&quot;id&quot;:&quot;5cc2c8fd-8fd2-46f1-8975-69500f9772fb&quot;,&quot;relativeTransform&quot;:{&quot;translate&quot;:{&quot;x&quot;:173.53443990408294,&quot;y&quot;:-303.9082533312277},&quot;rotate&quot;:0},&quot;opacity&quot;:1,&quot;path&quot;:{&quot;type&quot;:&quot;POLY_LINE&quot;,&quot;points&quot;:[{&quot;x&quot;:-160.96202779121685,&quot;y&quot;:0},{&quot;x&quot;:160.96202779121685,&quot;y&quot;:0}],&quot;closed&quot;:false},&quot;pathStyles&quot;:[{&quot;type&quot;:&quot;FILL&quot;,&quot;fillStyle&quot;:&quot;rgba(0,0,0,0)&quot;},{&quot;type&quot;:&quot;STROKE&quot;,&quot;strokeStyle&quot;:&quot;#232323&quot;,&quot;lineWidth&quot;:2.2001104949938104,&quot;lineJoin&quot;:&quot;round&quot;}],&quot;isLocked&quot;:false,&quot;parent&quot;:{&quot;type&quot;:&quot;CHILD&quot;,&quot;parentId&quot;:&quot;fc5cfc13-3c43-4ecb-bbf2-533f5fc99abe&quot;,&quot;order&quot;:&quot;99999981&quot;},&quot;connectorInfo&quot;:{&quot;type&quot;:&quot;LINE&quot;,&quot;offset&quot;:{&quot;x&quot;:0,&quot;y&quot;:0},&quot;bending&quot;:0.1,&quot;customized&quot;:false}},&quot;35dc53bb-d410-4004-a619-97ae0b2f8726&quot;:{&quot;id&quot;:&quot;35dc53bb-d410-4004-a619-97ae0b2f8726&quot;,&quot;name&quot;:&quot;Pericyte (cross-section,  dying 1)&quot;,&quot;displayName&quot;:&quot;&quot;,&quot;type&quot;:&quot;FIGURE_OBJECT&quot;,&quot;relativeTransform&quot;:{&quot;translate&quot;:{&quot;x&quot;:125.23231404448411,&quot;y&quot;:-33.50764271620938},&quot;rotate&quot;:3.141592653589793,&quot;skewX&quot;:0,&quot;scale&quot;:{&quot;x&quot;:0.6117359956616027,&quot;y&quot;:0.6117359956616027}},&quot;image&quot;:{&quot;url&quot;:&quot;https://icons.cdn.biorender.com/biorender/6362813d99665a0021bbb9d5/20221102144052/image/6362813d99665a0021bbb9d5.png&quot;,&quot;isPremium&quot;:false,&quot;isOrgIcon&quot;:false,&quot;size&quot;:{&quot;x&quot;:100,&quot;y&quot;:24.624624624624627},&quot;fallbackUrl&quot;:&quot;sources/icons/6362813d99665a0021bbb9d5/20221102144052/image/6362813d99665a0021bbb9d5.svg&quot;},&quot;source&quot;:{&quot;id&quot;:&quot;6362813d99665a0021bbb9d5&quot;,&quot;version&quot;:&quot;20221102144052&quot;,&quot;type&quot;:&quot;ASSETS&quot;},&quot;isPremium&quot;:false,&quot;parent&quot;:{&quot;type&quot;:&quot;CHILD&quot;,&quot;parentId&quot;:&quot;fc5cfc13-3c43-4ecb-bbf2-533f5fc99abe&quot;,&quot;order&quot;:&quot;9999999997&quot;}},&quot;fd114a3e-a3bf-40be-879e-1412cffbf33b&quot;:{&quot;relativeTransform&quot;:{&quot;translate&quot;:{&quot;x&quot;:-241.23689132887284,&quot;y&quot;:-59.779069602665345},&quot;rotate&quot;:0,&quot;skewX&quot;:0,&quot;scale&quot;:{&quot;x&quot;:1,&quot;y&quot;:1}},&quot;type&quot;:&quot;FIGURE_OBJECT&quot;,&quot;id&quot;:&quot;fd114a3e-a3bf-40be-879e-1412cffbf33b&quot;,&quot;parent&quot;:{&quot;type&quot;:&quot;CHILD&quot;,&quot;parentId&quot;:&quot;fc5cfc13-3c43-4ecb-bbf2-533f5fc99abe&quot;,&quot;order&quot;:&quot;99999999999999999997&quot;},&quot;name&quot;:&quot;EVOM/TEER measurement&quot;,&quot;displayName&quot;:&quot;EVOM/TEER measurement&quot;,&quot;source&quot;:{&quot;id&quot;:&quot;619bfb4545197200a922ab80&quot;,&quot;type&quot;:&quot;ASSETS&quot;},&quot;isPremium&quot;:true},&quot;b09c76b2-0c89-42c8-98c2-a32ff84287af&quot;:{&quot;type&quot;:&quot;FIGURE_OBJECT&quot;,&quot;id&quot;:&quot;b09c76b2-0c89-42c8-98c2-a32ff84287af&quot;,&quot;relativeTransform&quot;:{&quot;translate&quot;:{&quot;x&quot;:0,&quot;y&quot;:0},&quot;rotate&quot;:0,&quot;skewX&quot;:0,&quot;scale&quot;:{&quot;x&quot;:1,&quot;y&quot;:1}},&quot;opacity&quot;:1,&quot;path&quot;:{&quot;type&quot;:&quot;POLY_LINE&quot;,&quot;points&quot;:[{&quot;x&quot;:41.242169067523314,&quot;y&quot;:-50.474884740464944},{&quot;x&quot;:41.242169067523314,&quot;y&quot;:-40.71202359204224},{&quot;x&quot;:41.242169067523314,&quot;y&quot;:-30.04709092231741},{&quot;x&quot;:38.2806611358925,&quot;y&quot;:-21.761317777813815},{&quot;x&quot;:33.54593362474759,&quot;y&quot;:-15.842908388882734},{&quot;x&quot;:32.18450825335624,&quot;y&quot;:-13.475544633310335},{&quot;x&quot;:25.082416986638876,&quot;y&quot;:-9.385592801232054},{&quot;x&quot;:6.965676844003298,&quot;y&quot;:-14.120320312376965}],&quot;closed&quot;:false,&quot;selectedObjectIds&quot;:[&quot;b09c76b2-0c89-42c8-98c2-a32ff84287af&quot;],&quot;cornerRounding&quot;:{&quot;type&quot;:&quot;ARC_LENGTH&quot;,&quot;global&quot;:16}},&quot;pathStyles&quot;:[{&quot;type&quot;:&quot;FILL&quot;,&quot;fillStyle&quot;:&quot;rgba(0,0,0,0)&quot;},{&quot;type&quot;:&quot;STROKE&quot;,&quot;strokeStyle&quot;:&quot;rgba(112,112,113,1)&quot;,&quot;lineWidth&quot;:1.608035488301215,&quot;lineJoin&quot;:&quot;round&quot;}],&quot;isLocked&quot;:false,&quot;parent&quot;:{&quot;type&quot;:&quot;CHILD&quot;,&quot;parentId&quot;:&quot;fd114a3e-a3bf-40be-879e-1412cffbf33b&quot;,&quot;order&quot;:&quot;8&quot;},&quot;connectorInfo&quot;:{&quot;connectedObjects&quot;:[{&quot;objectId&quot;:&quot;376e1b94-203f-4b3f-82aa-dab9eb142699&quot;,&quot;coordinates&quot;:{&quot;x&quot;:0.5,&quot;y&quot;:0}},{&quot;objectId&quot;:&quot;f24ec141-7fd7-4e0b-b143-d4bc03445a6d&quot;,&quot;coordinates&quot;:{&quot;x&quot;:0.5,&quot;y&quot;:1}}],&quot;type&quot;:&quot;ELBOW&quot;,&quot;offset&quot;:{&quot;x&quot;:0,&quot;y&quot;:0},&quot;bending&quot;:0.1,&quot;firstElementIsHead&quot;:true,&quot;customized&quot;:true,&quot;connectedObjectAtLineStart&quot;:{&quot;objectId&quot;:&quot;7205ae77-354e-4c4c-ae94-2ad418418b5b&quot;,&quot;coordinates&quot;:{&quot;x&quot;:0.5,&quot;y&quot;:0}}}},&quot;7205ae77-354e-4c4c-ae94-2ad418418b5b&quot;:{&quot;id&quot;:&quot;7205ae77-354e-4c4c-ae94-2ad418418b5b&quot;,&quot;name&quot;:&quot;EVOM/TEER probe&quot;,&quot;type&quot;:&quot;FIGURE_OBJECT&quot;,&quot;relativeTransform&quot;:{&quot;translate&quot;:{&quot;x&quot;:41.24216906752331,&quot;y&quot;:-122.51417583940521},&quot;rotate&quot;:3.141592653589793,&quot;skewX&quot;:4.5366418861150744e-17,&quot;scale&quot;:{&quot;x&quot;:0.5822593794371093,&quot;y&quot;:0.5935821738489461}},&quot;image&quot;:{&quot;url&quot;:&quot;https://icons.biorender.com/biorender/6197c294076fd50029576f37/20211119153222/image/evom-teer-probe.png&quot;,&quot;fallbackUrl&quot;:&quot;https://res.cloudinary.com/dlcjuc3ej/image/upload/v1637335942/ilsmxf957tsqmp1gpig5.svg#/keystone/api/icons/6197c294076fd50029576f37/20211119153222/image/evom-teer-probe.svg&quot;,&quot;isPremium&quot;:false,&quot;isPacked&quot;:true,&quot;size&quot;:{&quot;x&quot;:30,&quot;y&quot;:242.72727272727272}},&quot;source&quot;:{&quot;id&quot;:&quot;6197c294076fd50029576f37&quot;,&quot;type&quot;:&quot;ASSETS&quot;},&quot;parent&quot;:{&quot;type&quot;:&quot;CHILD&quot;,&quot;parentId&quot;:&quot;fd114a3e-a3bf-40be-879e-1412cffbf33b&quot;,&quot;order&quot;:&quot;9&quot;}},&quot;f4fca6a6-e883-4e5e-af30-2be1b77e64f5&quot;:{&quot;type&quot;:&quot;FIGURE_OBJECT&quot;,&quot;id&quot;:&quot;f4fca6a6-e883-4e5e-af30-2be1b77e64f5&quot;,&quot;relativeTransform&quot;:{&quot;translate&quot;:{&quot;x&quot;:175.33158337305855,&quot;y&quot;:-89.09596636906707},&quot;rotate&quot;:0,&quot;skewX&quot;:0,&quot;scale&quot;:{&quot;x&quot;:1,&quot;y&quot;:1}},&quot;opacity&quot;:1,&quot;path&quot;:{&quot;type&quot;:&quot;POLY_LINE&quot;,&quot;points&quot;:[{&quot;x&quot;:-162.0617119133962,&quot;y&quot;:0},{&quot;x&quot;:162.0617119133962,&quot;y&quot;:0}],&quot;closed&quot;:false},&quot;pathStyles&quot;:[{&quot;type&quot;:&quot;FILL&quot;,&quot;fillStyle&quot;:&quot;rgba(0,0,0,0)&quot;},{&quot;type&quot;:&quot;STROKE&quot;,&quot;strokeStyle&quot;:&quot;#232323&quot;,&quot;lineWidth&quot;:2.215141534373627,&quot;lineJoin&quot;:&quot;round&quot;}],&quot;isLocked&quot;:false,&quot;parent&quot;:{&quot;type&quot;:&quot;CHILD&quot;,&quot;parentId&quot;:&quot;fc5cfc13-3c43-4ecb-bbf2-533f5fc99abe&quot;,&quot;order&quot;:&quot;9999999999999999953&quot;},&quot;connectorInfo&quot;:{&quot;type&quot;:&quot;LINE&quot;,&quot;offset&quot;:{&quot;x&quot;:0,&quot;y&quot;:0},&quot;bending&quot;:0.1,&quot;customized&quot;:false}},&quot;954bfbbb-a5a9-4419-a53d-7f046260ec7b&quot;:{&quot;type&quot;:&quot;FIGURE_OBJECT&quot;,&quot;id&quot;:&quot;954bfbbb-a5a9-4419-a53d-7f046260ec7b&quot;,&quot;relativeTransform&quot;:{&quot;translate&quot;:{&quot;x&quot;:175.33144413319127,&quot;y&quot;:-43.74329375124889},&quot;rotate&quot;:0,&quot;skewX&quot;:0,&quot;scale&quot;:{&quot;x&quot;:1,&quot;y&quot;:1}},&quot;opacity&quot;:1,&quot;path&quot;:{&quot;type&quot;:&quot;POLY_LINE&quot;,&quot;points&quot;:[{&quot;x&quot;:-162.0617119133962,&quot;y&quot;:0},{&quot;x&quot;:162.0617119133962,&quot;y&quot;:0}],&quot;closed&quot;:false},&quot;pathStyles&quot;:[{&quot;type&quot;:&quot;FILL&quot;,&quot;fillStyle&quot;:&quot;rgba(0,0,0,0)&quot;},{&quot;type&quot;:&quot;STROKE&quot;,&quot;strokeStyle&quot;:&quot;#232323&quot;,&quot;lineWidth&quot;:2.215141534373627,&quot;lineJoin&quot;:&quot;round&quot;}],&quot;isLocked&quot;:false,&quot;parent&quot;:{&quot;type&quot;:&quot;CHILD&quot;,&quot;parentId&quot;:&quot;fc5cfc13-3c43-4ecb-bbf2-533f5fc99abe&quot;,&quot;order&quot;:&quot;9999999999999999955&quot;},&quot;connectorInfo&quot;:{&quot;type&quot;:&quot;LINE&quot;,&quot;offset&quot;:{&quot;x&quot;:0,&quot;y&quot;:0},&quot;bending&quot;:0.1,&quot;customized&quot;:false}},&quot;4e5a3a80-bc38-4ffc-814d-b6940b8b42db&quot;:{&quot;type&quot;:&quot;FIGURE_OBJECT&quot;,&quot;id&quot;:&quot;4e5a3a80-bc38-4ffc-814d-b6940b8b42db&quot;,&quot;relativeTransform&quot;:{&quot;translate&quot;:{&quot;x&quot;:175.8694796217623,&quot;y&quot;:-66.16984063918969},&quot;rotate&quot;:0,&quot;skewX&quot;:0,&quot;scale&quot;:{&quot;x&quot;:1,&quot;y&quot;:1}},&quot;opacity&quot;:1,&quot;path&quot;:{&quot;type&quot;:&quot;RECT&quot;,&quot;size&quot;:{&quot;x&quot;:326.2796637133606,&quot;y&quot;:43.02220242189156},&quot;cornerRounding&quot;:{&quot;type&quot;:&quot;ARC_LENGTH&quot;,&quot;global&quot;:0}},&quot;pathStyles&quot;:[{&quot;type&quot;:&quot;FILL&quot;,&quot;fillStyle&quot;:&quot;rgb(243, 157, 157)&quot;},{&quot;type&quot;:&quot;STROKE&quot;,&quot;strokeStyle&quot;:&quot;rgba(149, 170, 211, 0)&quot;,&quot;lineWidth&quot;:2.215141534373627,&quot;lineJoin&quot;:&quot;round&quot;}],&quot;isLocked&quot;:false,&quot;parent&quot;:{&quot;type&quot;:&quot;CHILD&quot;,&quot;parentId&quot;:&quot;fc5cfc13-3c43-4ecb-bbf2-533f5fc99abe&quot;,&quot;order&quot;:&quot;99999999999999999555&quot;}},&quot;8fa665e0-8623-45bd-8839-ebe9a83d28f3&quot;:{&quot;type&quot;:&quot;FIGURE_OBJECT&quot;,&quot;id&quot;:&quot;8fa665e0-8623-45bd-8839-ebe9a83d28f3&quot;,&quot;relativeTransform&quot;:{&quot;translate&quot;:{&quot;x&quot;:175.73353664538308,&quot;y&quot;:50.978595214868385},&quot;rotate&quot;:0,&quot;skewX&quot;:0,&quot;scale&quot;:{&quot;x&quot;:1,&quot;y&quot;:1}},&quot;opacity&quot;:1,&quot;path&quot;:{&quot;type&quot;:&quot;RECT&quot;,&quot;size&quot;:{&quot;x&quot;:326.2796637133606,&quot;y&quot;:41.730505794882134},&quot;cornerRounding&quot;:{&quot;type&quot;:&quot;ARC_LENGTH&quot;,&quot;global&quot;:0}},&quot;pathStyles&quot;:[{&quot;type&quot;:&quot;FILL&quot;,&quot;fillStyle&quot;:&quot;rgba(253,238,237,1)&quot;},{&quot;type&quot;:&quot;STROKE&quot;,&quot;strokeStyle&quot;:&quot;rgba(149, 170, 211, 0)&quot;,&quot;lineWidth&quot;:2.215141534373627,&quot;lineJoin&quot;:&quot;round&quot;}],&quot;isLocked&quot;:false,&quot;parent&quot;:{&quot;type&quot;:&quot;CHILD&quot;,&quot;parentId&quot;:&quot;fc5cfc13-3c43-4ecb-bbf2-533f5fc99abe&quot;,&quot;order&quot;:&quot;9999999999999999956&quot;}},&quot;5320f583-894a-4ae3-bc39-2c27b4756d84&quot;:{&quot;relativeTransform&quot;:{&quot;translate&quot;:{&quot;x&quot;:148.7776744945181,&quot;y&quot;:-52.075751150985035},&quot;rotate&quot;:-2.4492935982947064e-16,&quot;skewX&quot;:0,&quot;scale&quot;:{&quot;x&quot;:1,&quot;y&quot;:1}},&quot;type&quot;:&quot;FIGURE_OBJECT&quot;,&quot;id&quot;:&quot;5320f583-894a-4ae3-bc39-2c27b4756d84&quot;,&quot;name&quot;:&quot;Endothelial cell (row)&quot;,&quot;opacity&quot;:1,&quot;source&quot;:{&quot;id&quot;:&quot;618427cf0a784900aa4d8b81&quot;,&quot;type&quot;:&quot;ASSETS&quot;},&quot;pathStyles&quot;:[{&quot;type&quot;:&quot;FILL&quot;,&quot;fillStyle&quot;:&quot;rgb(0,0,0)&quot;}],&quot;isLocked&quot;:false,&quot;parent&quot;:{&quot;type&quot;:&quot;CHILD&quot;,&quot;parentId&quot;:&quot;fc5cfc13-3c43-4ecb-bbf2-533f5fc99abe&quot;,&quot;order&quot;:&quot;9999999999999999958&quot;},&quot;displayName&quot;:&quot;Endothelial cell (row)&quot;,&quot;isPremium&quot;:true},&quot;b61bb33c-5745-4c6a-ae35-43e6c03c930d&quot;:{&quot;id&quot;:&quot;b61bb33c-5745-4c6a-ae35-43e6c03c930d&quot;,&quot;name&quot;:&quot;Endothelial cell 1&quot;,&quot;type&quot;:&quot;FIGURE_OBJECT&quot;,&quot;relativeTransform&quot;:{&quot;translate&quot;:{&quot;x&quot;:-108.67507148401353,&quot;y&quot;:0.00025072827927452595},&quot;rotate&quot;:0,&quot;skewX&quot;:0,&quot;scale&quot;:{&quot;x&quot;:0.5696262558008741,&quot;y&quot;:0.5696262558008741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5320f583-894a-4ae3-bc39-2c27b4756d84&quot;,&quot;order&quot;:&quot;61&quot;}},&quot;d170fba3-353a-40da-a9c6-c84597bf0ec7&quot;:{&quot;id&quot;:&quot;d170fba3-353a-40da-a9c6-c84597bf0ec7&quot;,&quot;name&quot;:&quot;Endothelial cell 1&quot;,&quot;type&quot;:&quot;FIGURE_OBJECT&quot;,&quot;relativeTransform&quot;:{&quot;translate&quot;:{&quot;x&quot;:-54.48814379785157,&quot;y&quot;:0.00025072827927452595},&quot;rotate&quot;:0,&quot;skewX&quot;:0,&quot;scale&quot;:{&quot;x&quot;:0.5696262558008741,&quot;y&quot;:0.5696262558008741}},&quot;image&quot;:{&quot;url&quot;:&quot;https://icons.cdn.biorender.com/biorender/618033fbfc6cdc002923c16c/61802f08fc6cdc002923c0c3.png&quot;,&quot;fallbackUrl&quot;:&quot;sources/icons/618033fbfc6cdc002923c16c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5320f583-894a-4ae3-bc39-2c27b4756d84&quot;,&quot;order&quot;:&quot;62&quot;}},&quot;71ffeb61-1f14-4b6e-95b1-26823f0d5e05&quot;:{&quot;id&quot;:&quot;71ffeb61-1f14-4b6e-95b1-26823f0d5e05&quot;,&quot;name&quot;:&quot;Endothelial cell 1&quot;,&quot;type&quot;:&quot;FIGURE_OBJECT&quot;,&quot;relativeTransform&quot;:{&quot;translate&quot;:{&quot;x&quot;:-3.7562711769052144,&quot;y&quot;:0.0005095809683790106},&quot;rotate&quot;:0,&quot;skewX&quot;:0,&quot;scale&quot;:{&quot;x&quot;:0.5005251544965598,&quot;y&quot;:0.5696262558008741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5320f583-894a-4ae3-bc39-2c27b4756d84&quot;,&quot;order&quot;:&quot;65&quot;}},&quot;b2eba78d-9085-4adb-b61c-1f0c85778e5a&quot;:{&quot;id&quot;:&quot;b2eba78d-9085-4adb-b61c-1f0c85778e5a&quot;,&quot;name&quot;:&quot;Endothelial cell 1&quot;,&quot;type&quot;:&quot;FIGURE_OBJECT&quot;,&quot;relativeTransform&quot;:{&quot;translate&quot;:{&quot;x&quot;:62.36630145290321,&quot;y&quot;:0.0005095809683799338},&quot;rotate&quot;:0,&quot;skewX&quot;:0,&quot;scale&quot;:{&quot;x&quot;:0.4753974812949901,&quot;y&quot;:0.569626255800874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5320f583-894a-4ae3-bc39-2c27b4756d84&quot;,&quot;order&quot;:&quot;66&quot;}},&quot;3b437fcb-5e71-43c7-8a23-86018bc3e84c&quot;:{&quot;id&quot;:&quot;3b437fcb-5e71-43c7-8a23-86018bc3e84c&quot;,&quot;name&quot;:&quot;Endothelial cell 1&quot;,&quot;type&quot;:&quot;FIGURE_OBJECT&quot;,&quot;relativeTransform&quot;:{&quot;translate&quot;:{&quot;x&quot;:108.70134896895325,&quot;y&quot;:-0.0007846824774482577},&quot;rotate&quot;:0,&quot;skewX&quot;:0,&quot;scale&quot;:{&quot;x&quot;:0.5068070727969524,&quot;y&quot;:0.5696262558008741}},&quot;image&quot;:{&quot;url&quot;:&quot;https://icons.cdn.biorender.com/biorender/618033fbfc6cdc002923c16c/61802f08fc6cdc002923c0c3.png&quot;,&quot;fallbackUrl&quot;:&quot;sources/icons/618033fbfc6cdc002923c16c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5320f583-894a-4ae3-bc39-2c27b4756d84&quot;,&quot;order&quot;:&quot;67&quot;}},&quot;034a8d30-4710-4880-b1d4-d710353dc9c4&quot;:{&quot;id&quot;:&quot;034a8d30-4710-4880-b1d4-d710353dc9c4&quot;,&quot;name&quot;:&quot;Endothelial cell 1&quot;,&quot;type&quot;:&quot;FIGURE_OBJECT&quot;,&quot;relativeTransform&quot;:{&quot;translate&quot;:{&quot;x&quot;:163.94628386854296,&quot;y&quot;:-0.0011120113075690835},&quot;rotate&quot;:0,&quot;skewX&quot;:0,&quot;scale&quot;:{&quot;x&quot;:0.5478518257800782,&quot;y&quot;:0.5696262558008741}},&quot;image&quot;:{&quot;url&quot;:&quot;https://icons.cdn.biorender.com/biorender/618033fbfc6cdc002923c16c/61802f08fc6cdc002923c0c3.png&quot;,&quot;fallbackUrl&quot;:&quot;sources/icons/618033fbfc6cdc002923c16c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5320f583-894a-4ae3-bc39-2c27b4756d84&quot;,&quot;order&quot;:&quot;8&quot;}},&quot;3831fc9f-da3f-4b70-afec-1e5da55bf381&quot;:{&quot;type&quot;:&quot;FIGURE_OBJECT&quot;,&quot;id&quot;:&quot;3831fc9f-da3f-4b70-afec-1e5da55bf381&quot;,&quot;relativeTransform&quot;:{&quot;translate&quot;:{&quot;x&quot;:143.06349599970858,&quot;y&quot;:283.5473054235805},&quot;rotate&quot;:-1.570796326794897,&quot;skewX&quot;:0,&quot;scale&quot;:{&quot;x&quot;:1,&quot;y&quot;:1}},&quot;opacity&quot;:1,&quot;path&quot;:{&quot;type&quot;:&quot;POLY_LINE&quot;,&quot;points&quot;:[{&quot;x&quot;:332.57938552431625,&quot;y&quot;:-82.07834819411437},{&quot;x&quot;:332.57938552431625,&quot;y&quot;:-68.62977965657697}],&quot;closed&quot;:false},&quot;pathStyles&quot;:[{&quot;type&quot;:&quot;FILL&quot;,&quot;fillStyle&quot;:&quot;rgba(0,0,0,0)&quot;},{&quot;type&quot;:&quot;STROKE&quot;,&quot;strokeStyle&quot;:&quot;#232323&quot;,&quot;lineWidth&quot;:1.365102235867466,&quot;lineJoin&quot;:&quot;round&quot;}],&quot;isLocked&quot;:false,&quot;parent&quot;:{&quot;type&quot;:&quot;CHILD&quot;,&quot;parentId&quot;:&quot;fc5cfc13-3c43-4ecb-bbf2-533f5fc99abe&quot;,&quot;order&quot;:&quot;999999999999999996&quot;},&quot;connectorInfo&quot;:{&quot;type&quot;:&quot;LINE&quot;,&quot;offset&quot;:{&quot;x&quot;:0,&quot;y&quot;:0},&quot;bending&quot;:0.1,&quot;customized&quot;:false}},&quot;4cd99c2d-1366-4acc-86a2-40f61069bb3f&quot;:{&quot;type&quot;:&quot;FIGURE_OBJECT&quot;,&quot;id&quot;:&quot;4cd99c2d-1366-4acc-86a2-40f61069bb3f&quot;,&quot;relativeTransform&quot;:{&quot;translate&quot;:{&quot;x&quot;:310.0441502860786,&quot;y&quot;:283.87159149624773},&quot;rotate&quot;:-1.570796326794897,&quot;skewX&quot;:0,&quot;scale&quot;:{&quot;x&quot;:1,&quot;y&quot;:1}},&quot;opacity&quot;:1,&quot;path&quot;:{&quot;type&quot;:&quot;POLY_LINE&quot;,&quot;points&quot;:[{&quot;x&quot;:332.57938552431625,&quot;y&quot;:-82.07834819411437},{&quot;x&quot;:332.57938552431625,&quot;y&quot;:-68.62977965657697}],&quot;closed&quot;:false},&quot;pathStyles&quot;:[{&quot;type&quot;:&quot;FILL&quot;,&quot;fillStyle&quot;:&quot;rgba(0,0,0,0)&quot;},{&quot;type&quot;:&quot;STROKE&quot;,&quot;strokeStyle&quot;:&quot;#232323&quot;,&quot;lineWidth&quot;:1.365102235867466,&quot;lineJoin&quot;:&quot;round&quot;}],&quot;isLocked&quot;:false,&quot;parent&quot;:{&quot;type&quot;:&quot;CHILD&quot;,&quot;parentId&quot;:&quot;fc5cfc13-3c43-4ecb-bbf2-533f5fc99abe&quot;,&quot;order&quot;:&quot;9999999999999999962&quot;},&quot;connectorInfo&quot;:{&quot;type&quot;:&quot;LINE&quot;,&quot;offset&quot;:{&quot;x&quot;:0,&quot;y&quot;:0},&quot;bending&quot;:0.1,&quot;customized&quot;:false}},&quot;2fcb6226-8125-4a03-a069-11df2b8f2981&quot;:{&quot;relativeTransform&quot;:{&quot;translate&quot;:{&quot;x&quot;:203.5002010444778,&quot;y&quot;:-80.54936132063145},&quot;rotate&quot;:3.1415926535897927,&quot;skewX&quot;:0,&quot;scale&quot;:{&quot;x&quot;:1,&quot;y&quot;:1}},&quot;type&quot;:&quot;FIGURE_OBJECT&quot;,&quot;id&quot;:&quot;2fcb6226-8125-4a03-a069-11df2b8f2981&quot;,&quot;name&quot;:&quot;Endothelial cell (row)&quot;,&quot;opacity&quot;:1,&quot;source&quot;:{&quot;id&quot;:&quot;618427cf0a784900aa4d8b81&quot;,&quot;type&quot;:&quot;ASSETS&quot;},&quot;pathStyles&quot;:[{&quot;type&quot;:&quot;FILL&quot;,&quot;fillStyle&quot;:&quot;rgb(0,0,0)&quot;}],&quot;isLocked&quot;:false,&quot;parent&quot;:{&quot;type&quot;:&quot;CHILD&quot;,&quot;parentId&quot;:&quot;fc5cfc13-3c43-4ecb-bbf2-533f5fc99abe&quot;,&quot;order&quot;:&quot;9999999999999999965&quot;},&quot;displayName&quot;:&quot;Endothelial cell (row)&quot;,&quot;isPremium&quot;:true},&quot;228a5306-7d61-41fd-9e42-257a17ee96e6&quot;:{&quot;id&quot;:&quot;228a5306-7d61-41fd-9e42-257a17ee96e6&quot;,&quot;name&quot;:&quot;Endothelial cell 1&quot;,&quot;type&quot;:&quot;FIGURE_OBJECT&quot;,&quot;relativeTransform&quot;:{&quot;translate&quot;:{&quot;x&quot;:-111.81603063420967,&quot;y&quot;:0.0002507282792745259},&quot;rotate&quot;:0,&quot;skewX&quot;:0,&quot;scale&quot;:{&quot;x&quot;:0.5068070727969509,&quot;y&quot;:0.569626255800874}},&quot;image&quot;:{&quot;url&quot;:&quot;https://icons.cdn.biorender.com/biorender/618033fbfc6cdc002923c16c/61802f08fc6cdc002923c0c3.png&quot;,&quot;fallbackUrl&quot;:&quot;sources/icons/618033fbfc6cdc002923c16c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2fcb6226-8125-4a03-a069-11df2b8f2981&quot;,&quot;order&quot;:&quot;9&quot;}},&quot;2f2d050a-d9cc-4f9e-b56d-2f2ab127fdfe&quot;:{&quot;id&quot;:&quot;2f2d050a-d9cc-4f9e-b56d-2f2ab127fdfe&quot;,&quot;name&quot;:&quot;Endothelial cell 1&quot;,&quot;type&quot;:&quot;FIGURE_OBJECT&quot;,&quot;relativeTransform&quot;:{&quot;translate&quot;:{&quot;x&quot;:-53.1002660148085,&quot;y&quot;:0.0002507282792745259},&quot;rotate&quot;:0,&quot;skewX&quot;:0,&quot;scale&quot;:{&quot;x&quot;:0.5418687001400128,&quot;y&quot;:0.569626255800874}},&quot;image&quot;:{&quot;url&quot;:&quot;https://icons.cdn.biorender.com/biorender/618033fbfc6cdc002923c16c/61802f08fc6cdc002923c0c3.png&quot;,&quot;fallbackUrl&quot;:&quot;sources/icons/618033fbfc6cdc002923c16c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2fcb6226-8125-4a03-a069-11df2b8f2981&quot;,&quot;order&quot;:&quot;62&quot;}},&quot;c49bcbba-7db7-4142-abd9-211d19902dec&quot;:{&quot;id&quot;:&quot;c49bcbba-7db7-4142-abd9-211d19902dec&quot;,&quot;name&quot;:&quot;Endothelial cell 1&quot;,&quot;type&quot;:&quot;FIGURE_OBJECT&quot;,&quot;relativeTransform&quot;:{&quot;translate&quot;:{&quot;x&quot;:-0.3012161116894956,&quot;y&quot;:0.0005095809683790105},&quot;rotate&quot;:0,&quot;skewX&quot;:0,&quot;scale&quot;:{&quot;x&quot;:0.569626255800874,&quot;y&quot;:0.569626255800874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2fcb6226-8125-4a03-a069-11df2b8f2981&quot;,&quot;order&quot;:&quot;65&quot;}},&quot;d0d72af3-8bc6-4468-8ddf-62469456f9e5&quot;:{&quot;id&quot;:&quot;d0d72af3-8bc6-4468-8ddf-62469456f9e5&quot;,&quot;name&quot;:&quot;Endothelial cell 1&quot;,&quot;type&quot;:&quot;FIGURE_OBJECT&quot;,&quot;relativeTransform&quot;:{&quot;translate&quot;:{&quot;x&quot;:53.88571157447251,&quot;y&quot;:0.0005095809683790105},&quot;rotate&quot;:0,&quot;skewX&quot;:0,&quot;scale&quot;:{&quot;x&quot;:0.569626255800874,&quot;y&quot;:0.569626255800874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2fcb6226-8125-4a03-a069-11df2b8f2981&quot;,&quot;order&quot;:&quot;66&quot;}},&quot;3a2892f1-b1d6-4d5c-81aa-955bd729cd95&quot;:{&quot;id&quot;:&quot;3a2892f1-b1d6-4d5c-81aa-955bd729cd95&quot;,&quot;name&quot;:&quot;Endothelial cell 1&quot;,&quot;type&quot;:&quot;FIGURE_OBJECT&quot;,&quot;relativeTransform&quot;:{&quot;translate&quot;:{&quot;x&quot;:113.09869160632667,&quot;y&quot;:-0.0007846824774491804},&quot;rotate&quot;:0,&quot;skewX&quot;:0,&quot;scale&quot;:{&quot;x&quot;:0.4691155629945977,&quot;y&quot;:0.569626255800874}},&quot;image&quot;:{&quot;url&quot;:&quot;https://icons.cdn.biorender.com/biorender/618033fbfc6cdc002923c16c/61802f08fc6cdc002923c0c3.png&quot;,&quot;fallbackUrl&quot;:&quot;sources/icons/618033fbfc6cdc002923c16c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2fcb6226-8125-4a03-a069-11df2b8f2981&quot;,&quot;order&quot;:&quot;67&quot;}},&quot;dd101a32-5ead-4882-a28e-18a53585b41f&quot;:{&quot;id&quot;:&quot;dd101a32-5ead-4882-a28e-18a53585b41f&quot;,&quot;name&quot;:&quot;Endothelial cell 1&quot;,&quot;type&quot;:&quot;FIGURE_OBJECT&quot;,&quot;relativeTransform&quot;:{&quot;translate&quot;:{&quot;x&quot;:162.85756236750314,&quot;y&quot;:-0.0011120113075690833},&quot;rotate&quot;:0,&quot;skewX&quot;:0,&quot;scale&quot;:{&quot;x&quot;:0.569626255800874,&quot;y&quot;:0.569626255800874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2fcb6226-8125-4a03-a069-11df2b8f2981&quot;,&quot;order&quot;:&quot;8&quot;}},&quot;d08cb73c-ba3a-47af-b71f-8f84196d1694&quot;:{&quot;type&quot;:&quot;FIGURE_OBJECT&quot;,&quot;id&quot;:&quot;d08cb73c-ba3a-47af-b71f-8f84196d1694&quot;,&quot;relativeTransform&quot;:{&quot;translate&quot;:{&quot;x&quot;:142.1522843139882,&quot;y&quot;:247.18229490058908},&quot;rotate&quot;:-1.570796326794897,&quot;skewX&quot;:0,&quot;scale&quot;:{&quot;x&quot;:1,&quot;y&quot;:1}},&quot;opacity&quot;:1,&quot;path&quot;:{&quot;type&quot;:&quot;POLY_LINE&quot;,&quot;points&quot;:[{&quot;x&quot;:332.57938552431625,&quot;y&quot;:-82.07834819411437},{&quot;x&quot;:332.57938552431625,&quot;y&quot;:-68.62977965657697}],&quot;closed&quot;:false},&quot;pathStyles&quot;:[{&quot;type&quot;:&quot;FILL&quot;,&quot;fillStyle&quot;:&quot;rgba(0,0,0,0)&quot;},{&quot;type&quot;:&quot;STROKE&quot;,&quot;strokeStyle&quot;:&quot;#232323&quot;,&quot;lineWidth&quot;:1.365102235867466,&quot;lineJoin&quot;:&quot;round&quot;}],&quot;isLocked&quot;:false,&quot;parent&quot;:{&quot;type&quot;:&quot;CHILD&quot;,&quot;parentId&quot;:&quot;fc5cfc13-3c43-4ecb-bbf2-533f5fc99abe&quot;,&quot;order&quot;:&quot;9999999999999999966&quot;},&quot;connectorInfo&quot;:{&quot;type&quot;:&quot;LINE&quot;,&quot;offset&quot;:{&quot;x&quot;:0,&quot;y&quot;:0},&quot;bending&quot;:0.1,&quot;customized&quot;:false}},&quot;0d7d4f92-bb55-43a1-a381-271e88f3e4fe&quot;:{&quot;type&quot;:&quot;FIGURE_OBJECT&quot;,&quot;id&quot;:&quot;0d7d4f92-bb55-43a1-a381-271e88f3e4fe&quot;,&quot;relativeTransform&quot;:{&quot;translate&quot;:{&quot;x&quot;:250.31207358942893,&quot;y&quot;:247.82926099078307},&quot;rotate&quot;:-1.570796326794897,&quot;skewX&quot;:0,&quot;scale&quot;:{&quot;x&quot;:1,&quot;y&quot;:1}},&quot;opacity&quot;:1,&quot;path&quot;:{&quot;type&quot;:&quot;POLY_LINE&quot;,&quot;points&quot;:[{&quot;x&quot;:332.57938552431625,&quot;y&quot;:-82.07834819411437},{&quot;x&quot;:332.57938552431625,&quot;y&quot;:-68.62977965657697}],&quot;closed&quot;:false},&quot;pathStyles&quot;:[{&quot;type&quot;:&quot;FILL&quot;,&quot;fillStyle&quot;:&quot;rgba(0,0,0,0)&quot;},{&quot;type&quot;:&quot;STROKE&quot;,&quot;strokeStyle&quot;:&quot;#232323&quot;,&quot;lineWidth&quot;:1.365102235867466,&quot;lineJoin&quot;:&quot;round&quot;}],&quot;isLocked&quot;:false,&quot;parent&quot;:{&quot;type&quot;:&quot;CHILD&quot;,&quot;parentId&quot;:&quot;fc5cfc13-3c43-4ecb-bbf2-533f5fc99abe&quot;,&quot;order&quot;:&quot;9999999999999999968&quot;},&quot;connectorInfo&quot;:{&quot;type&quot;:&quot;LINE&quot;,&quot;offset&quot;:{&quot;x&quot;:0,&quot;y&quot;:0},&quot;bending&quot;:0.1,&quot;customized&quot;:false}},&quot;cff9fd07-4efd-4d55-a276-8391eeede154&quot;:{&quot;type&quot;:&quot;FIGURE_OBJECT&quot;,&quot;id&quot;:&quot;cff9fd07-4efd-4d55-a276-8391eeede154&quot;,&quot;relativeTransform&quot;:{&quot;translate&quot;:{&quot;x&quot;:304.1074037295095,&quot;y&quot;:247.50658097325638},&quot;rotate&quot;:-1.570796326794897,&quot;skewX&quot;:0,&quot;scale&quot;:{&quot;x&quot;:1,&quot;y&quot;:1}},&quot;opacity&quot;:1,&quot;path&quot;:{&quot;type&quot;:&quot;POLY_LINE&quot;,&quot;points&quot;:[{&quot;x&quot;:332.57938552431625,&quot;y&quot;:-82.07834819411437},{&quot;x&quot;:332.57938552431625,&quot;y&quot;:-68.62977965657697}],&quot;closed&quot;:false},&quot;pathStyles&quot;:[{&quot;type&quot;:&quot;FILL&quot;,&quot;fillStyle&quot;:&quot;rgba(0,0,0,0)&quot;},{&quot;type&quot;:&quot;STROKE&quot;,&quot;strokeStyle&quot;:&quot;#232323&quot;,&quot;lineWidth&quot;:1.365102235867466,&quot;lineJoin&quot;:&quot;round&quot;}],&quot;isLocked&quot;:false,&quot;parent&quot;:{&quot;type&quot;:&quot;CHILD&quot;,&quot;parentId&quot;:&quot;fc5cfc13-3c43-4ecb-bbf2-533f5fc99abe&quot;,&quot;order&quot;:&quot;999999999999999997&quot;},&quot;connectorInfo&quot;:{&quot;type&quot;:&quot;LINE&quot;,&quot;offset&quot;:{&quot;x&quot;:0,&quot;y&quot;:0},&quot;bending&quot;:0.1,&quot;customized&quot;:false}},&quot;2a39aed9-2c0c-45fa-8c00-fc6454f38a79&quot;:{&quot;id&quot;:&quot;2a39aed9-2c0c-45fa-8c00-fc6454f38a79&quot;,&quot;name&quot;:&quot;Hydrogel (film)&quot;,&quot;displayName&quot;:&quot;&quot;,&quot;type&quot;:&quot;FIGURE_OBJECT&quot;,&quot;relativeTransform&quot;:{&quot;translate&quot;:{&quot;x&quot;:176.60754261358883,&quot;y&quot;:-8.099262202341126},&quot;rotate&quot;:-1.570796326794897,&quot;skewX&quot;:2.4775014594459368e-30,&quot;scale&quot;:{&quot;x&quot;:0.8464172707555206,&quot;y&quot;:3.901276009199711}},&quot;image&quot;:{&quot;url&quot;:&quot;https://icons.cdn.biorender.com/biorender/5c76ed63ad73523300470e83/5c76e7c3ad73523300470e60.png&quot;,&quot;isPremium&quot;:false,&quot;isOrgIcon&quot;:false,&quot;size&quot;:{&quot;x&quot;:100,&quot;y&quot;:99.31972789115646},&quot;fallbackUrl&quot;:&quot;sources/icons/5c76ed63ad73523300470e83/5c76e7c3ad73523300470e60.svg&quot;},&quot;source&quot;:{&quot;id&quot;:&quot;5c76e7c3ad73523300470e60&quot;,&quot;version&quot;:&quot;20190227194122&quot;,&quot;type&quot;:&quot;ASSETS&quot;},&quot;isPremium&quot;:false,&quot;parent&quot;:{&quot;type&quot;:&quot;CHILD&quot;,&quot;parentId&quot;:&quot;fc5cfc13-3c43-4ecb-bbf2-533f5fc99abe&quot;,&quot;order&quot;:&quot;9999999999999999971&quot;},&quot;opacity&quot;:0.35,&quot;styles&quot;:{&quot;editable&quot;:[{&quot;styleName&quot;:&quot;GLOW&quot;,&quot;index&quot;:0,&quot;value&quot;:0}]}},&quot;0f153608-61c8-40b8-ac83-c5aeebc60bf4&quot;:{&quot;type&quot;:&quot;FIGURE_OBJECT&quot;,&quot;id&quot;:&quot;0f153608-61c8-40b8-ac83-c5aeebc60bf4&quot;,&quot;parent&quot;:{&quot;type&quot;:&quot;CHILD&quot;,&quot;parentId&quot;:&quot;fc5cfc13-3c43-4ecb-bbf2-533f5fc99abe&quot;,&quot;order&quot;:&quot;9999999999999999972&quot;},&quot;relativeTransform&quot;:{&quot;translate&quot;:{&quot;x&quot;:98.91990702408803,&quot;y&quot;:23.950839693293396},&quot;rotate&quot;:-0.030216894036486402,&quot;skewX&quot;:0,&quot;scale&quot;:{&quot;x&quot;:1,&quot;y&quot;:1}},&quot;opacity&quot;:0.55},&quot;60db8483-4a7f-4962-8ff0-6e198ba1c728&quot;:{&quot;id&quot;:&quot;60db8483-4a7f-4962-8ff0-6e198ba1c728&quot;,&quot;name&quot;:&quot;Hydrogel 1&quot;,&quot;displayName&quot;:&quot;&quot;,&quot;type&quot;:&quot;FIGURE_OBJECT&quot;,&quot;relativeTransform&quot;:{&quot;translate&quot;:{&quot;x&quot;:-49.381657123056755,&quot;y&quot;:-30.139332263007674},&quot;rotate&quot;:0,&quot;skewX&quot;:0.07611796673744776,&quot;scale&quot;:{&quot;x&quot;:0.22006582013953882,&quot;y&quot;:0.21568087459153962}},&quot;image&quot;:{&quot;url&quot;:&quot;https://icons.biorender.com/biorender/5b34f1081b9d67001413a638/20180628143316/image/hydrogel-1.png&quot;,&quot;fallbackUrl&quot;:&quot;https://res.cloudinary.com/dlcjuc3ej/image/upload/v1530196396/v9ds8rdnkshqxkrejewi.svg#/keystone/api/icons/5b34f1081b9d67001413a638/20180628143316/image/hydrogel-1.svg&quot;,&quot;isPremium&quot;:false,&quot;size&quot;:{&quot;x&quot;:300,&quot;y&quot;:300}},&quot;source&quot;:{&quot;id&quot;:&quot;5b34f1081b9d67001413a638&quot;,&quot;type&quot;:&quot;ASSETS&quot;},&quot;isPremium&quot;:false,&quot;parent&quot;:{&quot;type&quot;:&quot;CHILD&quot;,&quot;parentId&quot;:&quot;0f153608-61c8-40b8-ac83-c5aeebc60bf4&quot;,&quot;order&quot;:&quot;5&quot;}},&quot;6f39af0f-b29f-4aa4-a58f-a962462588af&quot;:{&quot;type&quot;:&quot;FIGURE_OBJECT&quot;,&quot;id&quot;:&quot;6f39af0f-b29f-4aa4-a58f-a962462588af&quot;,&quot;parent&quot;:{&quot;type&quot;:&quot;CROP&quot;,&quot;parentId&quot;:&quot;0f153608-61c8-40b8-ac83-c5aeebc60bf4&quot;,&quot;order&quot;:&quot;5&quot;},&quot;relativeTransform&quot;:{&quot;translate&quot;:{&quot;x&quot;:-49.381657123056755,&quot;y&quot;:-30.139332263007674},&quot;rotate&quot;:0,&quot;skewX&quot;:0.0761179667374478,&quot;scale&quot;:{&quot;x&quot;:33.00987302093082,&quot;y&quot;:32.35213118873096}},&quot;path&quot;:{&quot;type&quot;:&quot;ELLIPSE&quot;,&quot;size&quot;:{&quot;x&quot;:2,&quot;y&quot;:2}},&quot;pathStyles&quot;:[{&quot;type&quot;:&quot;FILL&quot;,&quot;fillStyle&quot;:&quot;#fff&quot;}],&quot;isFrozen&quot;:true},&quot;b895dc5e-4bb8-46dd-b360-5b32a2d2e57e&quot;:{&quot;type&quot;:&quot;FIGURE_OBJECT&quot;,&quot;id&quot;:&quot;b895dc5e-4bb8-46dd-b360-5b32a2d2e57e&quot;,&quot;parent&quot;:{&quot;type&quot;:&quot;CHILD&quot;,&quot;parentId&quot;:&quot;fc5cfc13-3c43-4ecb-bbf2-533f5fc99abe&quot;,&quot;order&quot;:&quot;9999999999999999973&quot;},&quot;relativeTransform&quot;:{&quot;translate&quot;:{&quot;x&quot;:147.58542429695208,&quot;y&quot;:-47.53385036304279},&quot;rotate&quot;:-1.4797707019351152,&quot;skewX&quot;:0,&quot;scale&quot;:{&quot;x&quot;:1,&quot;y&quot;:1}},&quot;opacity&quot;:0.55},&quot;4b1cf2a2-910a-4489-b829-9ce124e37d97&quot;:{&quot;id&quot;:&quot;4b1cf2a2-910a-4489-b829-9ce124e37d97&quot;,&quot;name&quot;:&quot;Hydrogel 1&quot;,&quot;displayName&quot;:&quot;&quot;,&quot;type&quot;:&quot;FIGURE_OBJECT&quot;,&quot;relativeTransform&quot;:{&quot;translate&quot;:{&quot;x&quot;:-46.27282271300413,&quot;y&quot;:-33.862312207711255},&quot;rotate&quot;:0,&quot;skewX&quot;:0.007777336123396835,&quot;scale&quot;:{&quot;x&quot;:0.21539832967802827,&quot;y&quot;:0.24232299006886165}},&quot;image&quot;:{&quot;url&quot;:&quot;https://icons.biorender.com/biorender/5b34f1081b9d67001413a638/20180628143316/image/hydrogel-1.png&quot;,&quot;fallbackUrl&quot;:&quot;https://res.cloudinary.com/dlcjuc3ej/image/upload/v1530196396/v9ds8rdnkshqxkrejewi.svg#/keystone/api/icons/5b34f1081b9d67001413a638/20180628143316/image/hydrogel-1.svg&quot;,&quot;isPremium&quot;:false,&quot;size&quot;:{&quot;x&quot;:300,&quot;y&quot;:300}},&quot;source&quot;:{&quot;id&quot;:&quot;5b34f1081b9d67001413a638&quot;,&quot;type&quot;:&quot;ASSETS&quot;},&quot;isPremium&quot;:false,&quot;parent&quot;:{&quot;type&quot;:&quot;CHILD&quot;,&quot;parentId&quot;:&quot;b895dc5e-4bb8-46dd-b360-5b32a2d2e57e&quot;,&quot;order&quot;:&quot;5&quot;}},&quot;76ebf74e-bef2-411b-9649-ed0977d218ee&quot;:{&quot;type&quot;:&quot;FIGURE_OBJECT&quot;,&quot;id&quot;:&quot;76ebf74e-bef2-411b-9649-ed0977d218ee&quot;,&quot;parent&quot;:{&quot;type&quot;:&quot;CROP&quot;,&quot;parentId&quot;:&quot;b895dc5e-4bb8-46dd-b360-5b32a2d2e57e&quot;,&quot;order&quot;:&quot;5&quot;},&quot;relativeTransform&quot;:{&quot;translate&quot;:{&quot;x&quot;:-46.27282271300413,&quot;y&quot;:-33.862312207711255},&quot;rotate&quot;:0,&quot;skewX&quot;:0.007777336123396833,&quot;scale&quot;:{&quot;x&quot;:32.30974945170423,&quot;y&quot;:36.34844851032928}},&quot;path&quot;:{&quot;type&quot;:&quot;ELLIPSE&quot;,&quot;size&quot;:{&quot;x&quot;:2,&quot;y&quot;:2}},&quot;pathStyles&quot;:[{&quot;type&quot;:&quot;FILL&quot;,&quot;fillStyle&quot;:&quot;#fff&quot;}],&quot;isFrozen&quot;:true},&quot;038f5642-61fa-475a-9c21-ebd2bd3f2c4d&quot;:{&quot;type&quot;:&quot;FIGURE_OBJECT&quot;,&quot;id&quot;:&quot;038f5642-61fa-475a-9c21-ebd2bd3f2c4d&quot;,&quot;parent&quot;:{&quot;type&quot;:&quot;CHILD&quot;,&quot;parentId&quot;:&quot;fc5cfc13-3c43-4ecb-bbf2-533f5fc99abe&quot;,&quot;order&quot;:&quot;9999999999999999975&quot;},&quot;relativeTransform&quot;:{&quot;translate&quot;:{&quot;x&quot;:295.68924694762103,&quot;y&quot;:23.96757577231545},&quot;rotate&quot;:-0.030216894036486402,&quot;skewX&quot;:0,&quot;scale&quot;:{&quot;x&quot;:1,&quot;y&quot;:1}},&quot;opacity&quot;:0.55},&quot;f3fb9774-0018-4f91-828e-0cd3ab727dc5&quot;:{&quot;id&quot;:&quot;f3fb9774-0018-4f91-828e-0cd3ab727dc5&quot;,&quot;name&quot;:&quot;Hydrogel 1&quot;,&quot;displayName&quot;:&quot;&quot;,&quot;type&quot;:&quot;FIGURE_OBJECT&quot;,&quot;relativeTransform&quot;:{&quot;translate&quot;:{&quot;x&quot;:-53.25943733221587,&quot;y&quot;:-30.139332263007677},&quot;rotate&quot;:0,&quot;skewX&quot;:0.0770683534588626,&quot;scale&quot;:{&quot;x&quot;:0.23720565382313646,&quot;y&quot;:0.21568087459153965}},&quot;image&quot;:{&quot;url&quot;:&quot;https://icons.biorender.com/biorender/5b34f1081b9d67001413a638/20180628143316/image/hydrogel-1.png&quot;,&quot;fallbackUrl&quot;:&quot;https://res.cloudinary.com/dlcjuc3ej/image/upload/v1530196396/v9ds8rdnkshqxkrejewi.svg#/keystone/api/icons/5b34f1081b9d67001413a638/20180628143316/image/hydrogel-1.svg&quot;,&quot;isPremium&quot;:false,&quot;size&quot;:{&quot;x&quot;:300,&quot;y&quot;:300}},&quot;source&quot;:{&quot;id&quot;:&quot;5b34f1081b9d67001413a638&quot;,&quot;type&quot;:&quot;ASSETS&quot;},&quot;isPremium&quot;:false,&quot;parent&quot;:{&quot;type&quot;:&quot;CHILD&quot;,&quot;parentId&quot;:&quot;038f5642-61fa-475a-9c21-ebd2bd3f2c4d&quot;,&quot;order&quot;:&quot;5&quot;}},&quot;f99ecf0d-6461-4a39-a3c1-ac844bbc8c1e&quot;:{&quot;type&quot;:&quot;FIGURE_OBJECT&quot;,&quot;id&quot;:&quot;f99ecf0d-6461-4a39-a3c1-ac844bbc8c1e&quot;,&quot;parent&quot;:{&quot;type&quot;:&quot;CROP&quot;,&quot;parentId&quot;:&quot;038f5642-61fa-475a-9c21-ebd2bd3f2c4d&quot;,&quot;order&quot;:&quot;5&quot;},&quot;relativeTransform&quot;:{&quot;translate&quot;:{&quot;x&quot;:-53.25943733221587,&quot;y&quot;:-30.139332263007677},&quot;rotate&quot;:0,&quot;skewX&quot;:0.07706835345886266,&quot;scale&quot;:{&quot;x&quot;:35.580848073470456,&quot;y&quot;:32.352131188730965}},&quot;path&quot;:{&quot;type&quot;:&quot;ELLIPSE&quot;,&quot;size&quot;:{&quot;x&quot;:2,&quot;y&quot;:2}},&quot;pathStyles&quot;:[{&quot;type&quot;:&quot;FILL&quot;,&quot;fillStyle&quot;:&quot;#fff&quot;}],&quot;isFrozen&quot;:true},&quot;c300e369-9a04-4545-bee4-5dfcb488c6ea&quot;:{&quot;type&quot;:&quot;FIGURE_OBJECT&quot;,&quot;id&quot;:&quot;c300e369-9a04-4545-bee4-5dfcb488c6ea&quot;,&quot;parent&quot;:{&quot;type&quot;:&quot;CHILD&quot;,&quot;parentId&quot;:&quot;fc5cfc13-3c43-4ecb-bbf2-533f5fc99abe&quot;,&quot;order&quot;:&quot;99999999999999999755&quot;},&quot;relativeTransform&quot;:{&quot;translate&quot;:{&quot;x&quot;:337.46926503726,&quot;y&quot;:-48.39827301163089},&quot;rotate&quot;:-1.4797707019351152,&quot;skewX&quot;:0,&quot;scale&quot;:{&quot;x&quot;:1,&quot;y&quot;:1}},&quot;opacity&quot;:0.55},&quot;7825f7e5-cf66-44ec-a858-def597b178a1&quot;:{&quot;id&quot;:&quot;7825f7e5-cf66-44ec-a858-def597b178a1&quot;,&quot;name&quot;:&quot;Hydrogel 1&quot;,&quot;displayName&quot;:&quot;&quot;,&quot;type&quot;:&quot;FIGURE_OBJECT&quot;,&quot;relativeTransform&quot;:{&quot;translate&quot;:{&quot;x&quot;:-46.47040531127529,&quot;y&quot;:-31.14222586048852},&quot;rotate&quot;:0,&quot;skewX&quot;:0.014340748545760878,&quot;scale&quot;:{&quot;x&quot;:0.2153983296780281,&quot;y&quot;:0.22285770805086652}},&quot;image&quot;:{&quot;url&quot;:&quot;https://icons.biorender.com/biorender/5b34f1081b9d67001413a638/20180628143316/image/hydrogel-1.png&quot;,&quot;fallbackUrl&quot;:&quot;https://res.cloudinary.com/dlcjuc3ej/image/upload/v1530196396/v9ds8rdnkshqxkrejewi.svg#/keystone/api/icons/5b34f1081b9d67001413a638/20180628143316/image/hydrogel-1.svg&quot;,&quot;isPremium&quot;:false,&quot;size&quot;:{&quot;x&quot;:300,&quot;y&quot;:300}},&quot;source&quot;:{&quot;id&quot;:&quot;5b34f1081b9d67001413a638&quot;,&quot;type&quot;:&quot;ASSETS&quot;},&quot;isPremium&quot;:false,&quot;parent&quot;:{&quot;type&quot;:&quot;CHILD&quot;,&quot;parentId&quot;:&quot;c300e369-9a04-4545-bee4-5dfcb488c6ea&quot;,&quot;order&quot;:&quot;5&quot;}},&quot;d6211f6b-1560-4852-8a09-fc7ecb33fe83&quot;:{&quot;type&quot;:&quot;FIGURE_OBJECT&quot;,&quot;id&quot;:&quot;d6211f6b-1560-4852-8a09-fc7ecb33fe83&quot;,&quot;parent&quot;:{&quot;type&quot;:&quot;CROP&quot;,&quot;parentId&quot;:&quot;c300e369-9a04-4545-bee4-5dfcb488c6ea&quot;,&quot;order&quot;:&quot;5&quot;},&quot;relativeTransform&quot;:{&quot;translate&quot;:{&quot;x&quot;:-46.47040531127529,&quot;y&quot;:-31.14222586048852},&quot;rotate&quot;:0,&quot;skewX&quot;:0.014340748545760862,&quot;scale&quot;:{&quot;x&quot;:32.30974945170421,&quot;y&quot;:33.42865620763}},&quot;path&quot;:{&quot;type&quot;:&quot;ELLIPSE&quot;,&quot;size&quot;:{&quot;x&quot;:2,&quot;y&quot;:2}},&quot;pathStyles&quot;:[{&quot;type&quot;:&quot;FILL&quot;,&quot;fillStyle&quot;:&quot;#fff&quot;}],&quot;isFrozen&quot;:true},&quot;eef03444-0b30-40d2-b735-936d7cb11a9b&quot;:{&quot;type&quot;:&quot;FIGURE_OBJECT&quot;,&quot;id&quot;:&quot;eef03444-0b30-40d2-b735-936d7cb11a9b&quot;,&quot;parent&quot;:{&quot;type&quot;:&quot;CHILD&quot;,&quot;parentId&quot;:&quot;fc5cfc13-3c43-4ecb-bbf2-533f5fc99abe&quot;,&quot;order&quot;:&quot;9999999999999999976&quot;},&quot;relativeTransform&quot;:{&quot;translate&quot;:{&quot;x&quot;:232.56553906303128,&quot;y&quot;:24.839556966861664},&quot;rotate&quot;:-0.030216894036486395,&quot;skewX&quot;:0,&quot;scale&quot;:{&quot;x&quot;:1,&quot;y&quot;:1}},&quot;opacity&quot;:0.55},&quot;57752b7a-ee01-46b0-a447-529f4903b6f8&quot;:{&quot;id&quot;:&quot;57752b7a-ee01-46b0-a447-529f4903b6f8&quot;,&quot;name&quot;:&quot;Hydrogel 1&quot;,&quot;displayName&quot;:&quot;&quot;,&quot;type&quot;:&quot;FIGURE_OBJECT&quot;,&quot;relativeTransform&quot;:{&quot;translate&quot;:{&quot;x&quot;:-57.62194006751985,&quot;y&quot;:-32.81483270431009},&quot;rotate&quot;:0,&quot;skewX&quot;:0.07798557840422196,&quot;scale&quot;:{&quot;x&quot;:0.25648796671718366,&quot;y&quot;:0.2348270942262201}},&quot;image&quot;:{&quot;url&quot;:&quot;https://icons.biorender.com/biorender/5b34f1081b9d67001413a638/20180628143316/image/hydrogel-1.png&quot;,&quot;fallbackUrl&quot;:&quot;https://res.cloudinary.com/dlcjuc3ej/image/upload/v1530196396/v9ds8rdnkshqxkrejewi.svg#/keystone/api/icons/5b34f1081b9d67001413a638/20180628143316/image/hydrogel-1.svg&quot;,&quot;isPremium&quot;:false,&quot;size&quot;:{&quot;x&quot;:300,&quot;y&quot;:300}},&quot;source&quot;:{&quot;id&quot;:&quot;5b34f1081b9d67001413a638&quot;,&quot;type&quot;:&quot;ASSETS&quot;},&quot;isPremium&quot;:false,&quot;parent&quot;:{&quot;type&quot;:&quot;CHILD&quot;,&quot;parentId&quot;:&quot;eef03444-0b30-40d2-b735-936d7cb11a9b&quot;,&quot;order&quot;:&quot;5&quot;}},&quot;3e5bd26a-fce6-415c-a875-5a0a73d7dec0&quot;:{&quot;type&quot;:&quot;FIGURE_OBJECT&quot;,&quot;id&quot;:&quot;3e5bd26a-fce6-415c-a875-5a0a73d7dec0&quot;,&quot;parent&quot;:{&quot;type&quot;:&quot;CROP&quot;,&quot;parentId&quot;:&quot;eef03444-0b30-40d2-b735-936d7cb11a9b&quot;,&quot;order&quot;:&quot;5&quot;},&quot;relativeTransform&quot;:{&quot;translate&quot;:{&quot;x&quot;:-57.62194006751985,&quot;y&quot;:-32.81483270431009},&quot;rotate&quot;:0,&quot;skewX&quot;:0.07798557840422195,&quot;scale&quot;:{&quot;x&quot;:38.47319500757755,&quot;y&quot;:35.22406413393304}},&quot;path&quot;:{&quot;type&quot;:&quot;ELLIPSE&quot;,&quot;size&quot;:{&quot;x&quot;:2,&quot;y&quot;:2}},&quot;pathStyles&quot;:[{&quot;type&quot;:&quot;FILL&quot;,&quot;fillStyle&quot;:&quot;#fff&quot;}],&quot;isFrozen&quot;:true},&quot;0bfe48e5-aaf7-4cbd-a1d6-cf31a9372f77&quot;:{&quot;id&quot;:&quot;0bfe48e5-aaf7-4cbd-a1d6-cf31a9372f77&quot;,&quot;name&quot;:&quot;Pericyte 1&quot;,&quot;displayName&quot;:&quot;Pericyte&quot;,&quot;type&quot;:&quot;FIGURE_OBJECT&quot;,&quot;relativeTransform&quot;:{&quot;translate&quot;:{&quot;x&quot;:217.54070484771628,&quot;y&quot;:-33.242868187365},&quot;rotate&quot;:3.141592653589793,&quot;skewX&quot;:0,&quot;scale&quot;:{&quot;x&quot;:0.5499006534724505,&quot;y&quot;:0.5499006534724505}},&quot;image&quot;:{&quot;url&quot;:&quot;https://icons.cdn.biorender.com/biorender/5faad17f574dc90028e525dd/20221103204219/image/5faad17f574dc90028e525dd.png&quot;,&quot;isPremium&quot;:false,&quot;isOrgIcon&quot;:false,&quot;size&quot;:{&quot;x&quot;:100,&quot;y&quot;:39.16666666666667}},&quot;source&quot;:{&quot;id&quot;:&quot;5faad17f574dc90028e525dd&quot;,&quot;version&quot;:&quot;20221103204219&quot;,&quot;type&quot;:&quot;ASSETS&quot;},&quot;isPremium&quot;:false,&quot;parent&quot;:{&quot;type&quot;:&quot;CHILD&quot;,&quot;parentId&quot;:&quot;fc5cfc13-3c43-4ecb-bbf2-533f5fc99abe&quot;,&quot;order&quot;:&quot;999999999999999998&quot;}},&quot;727cc45d-da9e-43d8-afdb-6d0fc2bfbd64&quot;:{&quot;type&quot;:&quot;FIGURE_OBJECT&quot;,&quot;id&quot;:&quot;727cc45d-da9e-43d8-afdb-6d0fc2bfbd64&quot;,&quot;relativeTransform&quot;:{&quot;translate&quot;:{&quot;x&quot;:175.3314589970383,&quot;y&quot;:30.11260060156055},&quot;rotate&quot;:0,&quot;skewX&quot;:0,&quot;scale&quot;:{&quot;x&quot;:1,&quot;y&quot;:1}},&quot;opacity&quot;:1,&quot;path&quot;:{&quot;type&quot;:&quot;POLY_LINE&quot;,&quot;points&quot;:[{&quot;x&quot;:-162.0617119133962,&quot;y&quot;:0},{&quot;x&quot;:162.0617119133962,&quot;y&quot;:0}],&quot;closed&quot;:false},&quot;pathStyles&quot;:[{&quot;type&quot;:&quot;FILL&quot;,&quot;fillStyle&quot;:&quot;rgba(0,0,0,0)&quot;},{&quot;type&quot;:&quot;STROKE&quot;,&quot;strokeStyle&quot;:&quot;#232323&quot;,&quot;lineWidth&quot;:2.215141534373627,&quot;lineJoin&quot;:&quot;round&quot;}],&quot;isLocked&quot;:false,&quot;parent&quot;:{&quot;type&quot;:&quot;CHILD&quot;,&quot;parentId&quot;:&quot;fc5cfc13-3c43-4ecb-bbf2-533f5fc99abe&quot;,&quot;order&quot;:&quot;9999999999999999981&quot;},&quot;connectorInfo&quot;:{&quot;type&quot;:&quot;LINE&quot;,&quot;offset&quot;:{&quot;x&quot;:0,&quot;y&quot;:0},&quot;bending&quot;:0.1,&quot;customized&quot;:false}},&quot;8f652e0a-7cb6-44b4-83f4-dc732d5f0398&quot;:{&quot;id&quot;:&quot;8f652e0a-7cb6-44b4-83f4-dc732d5f0398&quot;,&quot;name&quot;:&quot;Astrocyte (with end feet, one-sided)&quot;,&quot;displayName&quot;:&quot;&quot;,&quot;type&quot;:&quot;FIGURE_OBJECT&quot;,&quot;relativeTransform&quot;:{&quot;translate&quot;:{&quot;x&quot;:133.83643543069343,&quot;y&quot;:4.492651313473251},&quot;rotate&quot;:-1.5707963267948966,&quot;skewX&quot;:0,&quot;scale&quot;:{&quot;x&quot;:0.40908183708881984,&quot;y&quot;:0.40908183708881984}},&quot;image&quot;:{&quot;url&quot;:&quot;https://icons.cdn.biorender.com/biorender/5d6e7b852977a50004cbe3c1/20190903144200/image/5d6e7b852977a50004cbe3c1.png&quot;,&quot;isPremium&quot;:false,&quot;isOrgIcon&quot;:false,&quot;size&quot;:{&quot;x&quot;:125,&quot;y&quot;:123.49397590361447}},&quot;source&quot;:{&quot;id&quot;:&quot;5d6e7b852977a50004cbe3c1&quot;,&quot;version&quot;:&quot;20190903144200&quot;,&quot;type&quot;:&quot;ASSETS&quot;},&quot;isPremium&quot;:false,&quot;parent&quot;:{&quot;type&quot;:&quot;CHILD&quot;,&quot;parentId&quot;:&quot;fc5cfc13-3c43-4ecb-bbf2-533f5fc99abe&quot;,&quot;order&quot;:&quot;9999999999999999987&quot;}},&quot;15c8a9d7-568b-4455-8d9c-3cd0ff435f8a&quot;:{&quot;id&quot;:&quot;15c8a9d7-568b-4455-8d9c-3cd0ff435f8a&quot;,&quot;name&quot;:&quot;Pericyte 1&quot;,&quot;displayName&quot;:&quot;Pericyte&quot;,&quot;type&quot;:&quot;FIGURE_OBJECT&quot;,&quot;relativeTransform&quot;:{&quot;translate&quot;:{&quot;x&quot;:259.1449236759689,&quot;y&quot;:-34.07749384188538},&quot;rotate&quot;:3.141592653589793,&quot;skewX&quot;:0,&quot;scale&quot;:{&quot;x&quot;:0.3422739611605038,&quot;y&quot;:0.3422739611605038}},&quot;image&quot;:{&quot;url&quot;:&quot;https://icons.cdn.biorender.com/biorender/5faad17f574dc90028e525dd/20221103204219/image/5faad17f574dc90028e525dd.png&quot;,&quot;isPremium&quot;:false,&quot;isOrgIcon&quot;:false,&quot;size&quot;:{&quot;x&quot;:100,&quot;y&quot;:39.16666666666667}},&quot;source&quot;:{&quot;id&quot;:&quot;5faad17f574dc90028e525dd&quot;,&quot;version&quot;:&quot;20221103204219&quot;,&quot;type&quot;:&quot;ASSETS&quot;},&quot;isPremium&quot;:false,&quot;parent&quot;:{&quot;type&quot;:&quot;CHILD&quot;,&quot;parentId&quot;:&quot;fc5cfc13-3c43-4ecb-bbf2-533f5fc99abe&quot;,&quot;order&quot;:&quot;99999999999999999505&quot;},&quot;opacity&quot;:0.68},&quot;8f68a93c-2e4e-4695-a545-212a43d31e07&quot;:{&quot;id&quot;:&quot;8f68a93c-2e4e-4695-a545-212a43d31e07&quot;,&quot;name&quot;:&quot;Astrocyte&quot;,&quot;displayName&quot;:&quot;&quot;,&quot;type&quot;:&quot;FIGURE_OBJECT&quot;,&quot;relativeTransform&quot;:{&quot;translate&quot;:{&quot;x&quot;:98.6122076504229,&quot;y&quot;:4.131431817541001},&quot;rotate&quot;:0,&quot;skewX&quot;:0,&quot;scale&quot;:{&quot;x&quot;:0.39765596110793844,&quot;y&quot;:0.39765596110793844}},&quot;image&quot;:{&quot;url&quot;:&quot;https://icons.cdn.biorender.com/biorender/5a662127c67dfb0014f1388f/20181109211954/image/5a662127c67dfb0014f1388f.png&quot;,&quot;isPremium&quot;:false,&quot;isOrgIcon&quot;:false,&quot;size&quot;:{&quot;x&quot;:100,&quot;y&quot;:92.23300970873785}},&quot;source&quot;:{&quot;id&quot;:&quot;5a662127c67dfb0014f1388f&quot;,&quot;version&quot;:&quot;20181109211954&quot;,&quot;type&quot;:&quot;ASSETS&quot;},&quot;isPremium&quot;:false,&quot;parent&quot;:{&quot;type&quot;:&quot;CHILD&quot;,&quot;parentId&quot;:&quot;fc5cfc13-3c43-4ecb-bbf2-533f5fc99abe&quot;,&quot;order&quot;:&quot;9999999999999999995&quot;},&quot;opacity&quot;:0.49},&quot;59e7c18a-fcd0-4b77-9d4f-17ba1bc77504&quot;:{&quot;type&quot;:&quot;FIGURE_OBJECT&quot;,&quot;id&quot;:&quot;59e7c18a-fcd0-4b77-9d4f-17ba1bc77504&quot;,&quot;relativeTransform&quot;:{&quot;translate&quot;:{&quot;x&quot;:174.6550389862518,&quot;y&quot;:74.05899521441947},&quot;rotate&quot;:0,&quot;skewX&quot;:0,&quot;scale&quot;:{&quot;x&quot;:1,&quot;y&quot;:1}},&quot;opacity&quot;:1,&quot;path&quot;:{&quot;type&quot;:&quot;POLY_LINE&quot;,&quot;points&quot;:[{&quot;x&quot;:-162.0617119133962,&quot;y&quot;:0},{&quot;x&quot;:162.0617119133962,&quot;y&quot;:0}],&quot;closed&quot;:false},&quot;pathStyles&quot;:[{&quot;type&quot;:&quot;FILL&quot;,&quot;fillStyle&quot;:&quot;rgba(0,0,0,0)&quot;},{&quot;type&quot;:&quot;STROKE&quot;,&quot;strokeStyle&quot;:&quot;#232323&quot;,&quot;lineWidth&quot;:2.215141534373627,&quot;lineJoin&quot;:&quot;round&quot;}],&quot;isLocked&quot;:false,&quot;parent&quot;:{&quot;type&quot;:&quot;CHILD&quot;,&quot;parentId&quot;:&quot;fc5cfc13-3c43-4ecb-bbf2-533f5fc99abe&quot;,&quot;order&quot;:&quot;9999999999999999998&quot;},&quot;connectorInfo&quot;:{&quot;type&quot;:&quot;LINE&quot;,&quot;offset&quot;:{&quot;x&quot;:0,&quot;y&quot;:0},&quot;bending&quot;:0.1,&quot;customized&quot;:false}},&quot;b00b02e8-11eb-4bae-90bd-bbe480bb3768&quot;:{&quot;type&quot;:&quot;FIGURE_OBJECT&quot;,&quot;id&quot;:&quot;b00b02e8-11eb-4bae-90bd-bbe480bb3768&quot;,&quot;relativeTransform&quot;:{&quot;translate&quot;:{&quot;x&quot;:197.77760199363954,&quot;y&quot;:284.9128996755685},&quot;rotate&quot;:-1.570796326794897,&quot;skewX&quot;:0,&quot;scale&quot;:{&quot;x&quot;:1,&quot;y&quot;:1}},&quot;opacity&quot;:1,&quot;path&quot;:{&quot;type&quot;:&quot;POLY_LINE&quot;,&quot;points&quot;:[{&quot;x&quot;:332.57938552431625,&quot;y&quot;:-82.07834819411437},{&quot;x&quot;:332.57938552431625,&quot;y&quot;:-68.62977965657697}],&quot;closed&quot;:false},&quot;pathStyles&quot;:[{&quot;type&quot;:&quot;FILL&quot;,&quot;fillStyle&quot;:&quot;rgba(0,0,0,0)&quot;},{&quot;type&quot;:&quot;STROKE&quot;,&quot;strokeStyle&quot;:&quot;#232323&quot;,&quot;lineWidth&quot;:1.365102235867466,&quot;lineJoin&quot;:&quot;round&quot;}],&quot;isLocked&quot;:false,&quot;parent&quot;:{&quot;type&quot;:&quot;CHILD&quot;,&quot;parentId&quot;:&quot;fc5cfc13-3c43-4ecb-bbf2-533f5fc99abe&quot;,&quot;order&quot;:&quot;99999999999999999605&quot;},&quot;connectorInfo&quot;:{&quot;type&quot;:&quot;LINE&quot;,&quot;offset&quot;:{&quot;x&quot;:0,&quot;y&quot;:0},&quot;bending&quot;:0.1,&quot;customized&quot;:false}},&quot;546c46c3-230d-4df9-960f-2980f3fe536f&quot;:{&quot;id&quot;:&quot;546c46c3-230d-4df9-960f-2980f3fe536f&quot;,&quot;name&quot;:&quot;Pericyte 1&quot;,&quot;displayName&quot;:&quot;Pericyte&quot;,&quot;type&quot;:&quot;FIGURE_OBJECT&quot;,&quot;relativeTransform&quot;:{&quot;translate&quot;:{&quot;x&quot;:56.6147612524778,&quot;y&quot;:-32.88208319481559},&quot;rotate&quot;:3.141592653589793,&quot;skewX&quot;:0,&quot;scale&quot;:{&quot;x&quot;:0.5704897128255235,&quot;y&quot;:0.5704897128255235}},&quot;image&quot;:{&quot;url&quot;:&quot;https://icons.cdn.biorender.com/biorender/5faad17f574dc90028e525dd/20221103204219/image/5faad17f574dc90028e525dd.png&quot;,&quot;isPremium&quot;:false,&quot;isOrgIcon&quot;:false,&quot;size&quot;:{&quot;x&quot;:100,&quot;y&quot;:39.16666666666667}},&quot;source&quot;:{&quot;id&quot;:&quot;5faad17f574dc90028e525dd&quot;,&quot;version&quot;:&quot;20221103204219&quot;,&quot;type&quot;:&quot;ASSETS&quot;},&quot;isPremium&quot;:false,&quot;parent&quot;:{&quot;type&quot;:&quot;CHILD&quot;,&quot;parentId&quot;:&quot;fc5cfc13-3c43-4ecb-bbf2-533f5fc99abe&quot;,&quot;order&quot;:&quot;9999999999999999977&quot;}},&quot;0bd6d7a1-c5e5-4b68-9d7f-69ab428b872b&quot;:{&quot;id&quot;:&quot;0bd6d7a1-c5e5-4b68-9d7f-69ab428b872b&quot;,&quot;name&quot;:&quot;Pericyte (cross-section,  dying 1)&quot;,&quot;displayName&quot;:&quot;&quot;,&quot;type&quot;:&quot;FIGURE_OBJECT&quot;,&quot;relativeTransform&quot;:{&quot;translate&quot;:{&quot;x&quot;:306.84542289983375,&quot;y&quot;:-32.75755355169484},&quot;rotate&quot;:3.141592653589793,&quot;skewX&quot;:0,&quot;scale&quot;:{&quot;x&quot;:0.6117359956616027,&quot;y&quot;:0.6117359956616027}},&quot;image&quot;:{&quot;url&quot;:&quot;https://icons.cdn.biorender.com/biorender/6362813d99665a0021bbb9d5/20221102144052/image/6362813d99665a0021bbb9d5.png&quot;,&quot;isPremium&quot;:false,&quot;isOrgIcon&quot;:false,&quot;size&quot;:{&quot;x&quot;:100,&quot;y&quot;:24.624624624624627},&quot;fallbackUrl&quot;:&quot;sources/icons/6362813d99665a0021bbb9d5/20221102144052/image/6362813d99665a0021bbb9d5.svg&quot;},&quot;source&quot;:{&quot;id&quot;:&quot;6362813d99665a0021bbb9d5&quot;,&quot;version&quot;:&quot;20221102144052&quot;,&quot;type&quot;:&quot;ASSETS&quot;},&quot;isPremium&quot;:false,&quot;parent&quot;:{&quot;type&quot;:&quot;CHILD&quot;,&quot;parentId&quot;:&quot;fc5cfc13-3c43-4ecb-bbf2-533f5fc99abe&quot;,&quot;order&quot;:&quot;9999999999999999999&quot;}},&quot;f0453fa7-92a7-40a9-8c83-aa6dc21fc835&quot;:{&quot;id&quot;:&quot;f0453fa7-92a7-40a9-8c83-aa6dc21fc835&quot;,&quot;name&quot;:&quot;Astrocyte (with end feet 1, reactive)&quot;,&quot;displayName&quot;:&quot;Reactive astrocyte (with end feet 1)&quot;,&quot;type&quot;:&quot;FIGURE_OBJECT&quot;,&quot;relativeTransform&quot;:{&quot;translate&quot;:{&quot;x&quot;:56.739388129406336,&quot;y&quot;:1.6876417920524442},&quot;rotate&quot;:-1.570796326794897,&quot;skewX&quot;:-6.140024336176765e-32,&quot;scale&quot;:{&quot;x&quot;:0.44804866079425626,&quot;y&quot;:0.44804866079425615}},&quot;image&quot;:{&quot;url&quot;:&quot;https://icons.cdn.biorender.com/biorender/5e9efc0884ddf500287c7781/20200421140404/image/5e9efc0884ddf500287c7781.png&quot;,&quot;isPremium&quot;:false,&quot;isOrgIcon&quot;:false,&quot;size&quot;:{&quot;x&quot;:150,&quot;y&quot;:169.20415224913492}},&quot;source&quot;:{&quot;id&quot;:&quot;5e9efc0884ddf500287c7781&quot;,&quot;version&quot;:&quot;20200421140404&quot;,&quot;type&quot;:&quot;ASSETS&quot;},&quot;isPremium&quot;:false,&quot;parent&quot;:{&quot;type&quot;:&quot;CHILD&quot;,&quot;parentId&quot;:&quot;fc5cfc13-3c43-4ecb-bbf2-533f5fc99abe&quot;,&quot;order&quot;:&quot;99999999999999999995&quot;},&quot;styles&quot;:{&quot;cell&quot;:[{&quot;monochromeTargetColor&quot;:&quot;#9B5C97&quot;,&quot;styleName&quot;:&quot;FILL&quot;,&quot;color&quot;:&quot;#9a6a96&quot;},{&quot;monochromeTargetColor&quot;:&quot;#9B5C97&quot;,&quot;styleName&quot;:&quot;STROKE&quot;,&quot;color&quot;:&quot;#733d6f&quot;}],&quot;nucleus&quot;:[{&quot;monochromeTargetColor&quot;:&quot;#9B5C97&quot;,&quot;styleName&quot;:&quot;FILL&quot;,&quot;color&quot;:&quot;#733d6f&quot;},{&quot;monochromeTargetColor&quot;:&quot;#9B5C97&quot;,&quot;styleName&quot;:&quot;STROKE&quot;}],&quot;nucleolus&quot;:[{&quot;monochromeTargetColor&quot;:&quot;#9B5C97&quot;,&quot;styleName&quot;:&quot;FILL&quot;,&quot;color&quot;:&quot;#4e1a4a&quot;},{&quot;monochromeTargetColor&quot;:&quot;#9B5C97&quot;,&quot;styleName&quot;:&quot;STROKE&quot;}]}},&quot;a6f78fbc-4922-4adc-b55d-7bc6f407b4c8&quot;:{&quot;id&quot;:&quot;a6f78fbc-4922-4adc-b55d-7bc6f407b4c8&quot;,&quot;name&quot;:&quot;Astrocyte (with end feet 1, reactive)&quot;,&quot;displayName&quot;:&quot;Reactive astrocyte (with end feet 1)&quot;,&quot;type&quot;:&quot;FIGURE_OBJECT&quot;,&quot;relativeTransform&quot;:{&quot;translate&quot;:{&quot;x&quot;:238.35354363296983,&quot;y&quot;:-2.091421238216375},&quot;rotate&quot;:1.5707963267948952,&quot;skewX&quot;:-2.456009734470706e-31,&quot;scale&quot;:{&quot;x&quot;:-0.44804866079425626,&quot;y&quot;:0.44804866079425615}},&quot;image&quot;:{&quot;url&quot;:&quot;https://icons.cdn.biorender.com/biorender/5e9efc0884ddf500287c7781/20200421140404/image/5e9efc0884ddf500287c7781.png&quot;,&quot;isPremium&quot;:false,&quot;isOrgIcon&quot;:false,&quot;size&quot;:{&quot;x&quot;:150,&quot;y&quot;:169.20415224913492}},&quot;source&quot;:{&quot;id&quot;:&quot;5e9efc0884ddf500287c7781&quot;,&quot;version&quot;:&quot;20200421140404&quot;,&quot;type&quot;:&quot;ASSETS&quot;},&quot;isPremium&quot;:false,&quot;parent&quot;:{&quot;type&quot;:&quot;CHILD&quot;,&quot;parentId&quot;:&quot;fc5cfc13-3c43-4ecb-bbf2-533f5fc99abe&quot;,&quot;order&quot;:&quot;99999999999999999997&quot;},&quot;styles&quot;:{&quot;cell&quot;:[{&quot;monochromeTargetColor&quot;:&quot;#9B5C97&quot;,&quot;styleName&quot;:&quot;FILL&quot;,&quot;color&quot;:&quot;#9a6a96&quot;},{&quot;monochromeTargetColor&quot;:&quot;#9B5C97&quot;,&quot;styleName&quot;:&quot;STROKE&quot;,&quot;color&quot;:&quot;#733d6f&quot;}],&quot;nucleus&quot;:[{&quot;monochromeTargetColor&quot;:&quot;#9B5C97&quot;,&quot;styleName&quot;:&quot;FILL&quot;,&quot;color&quot;:&quot;#733d6f&quot;},{&quot;monochromeTargetColor&quot;:&quot;#9B5C97&quot;,&quot;styleName&quot;:&quot;STROKE&quot;}],&quot;nucleolus&quot;:[{&quot;monochromeTargetColor&quot;:&quot;#9B5C97&quot;,&quot;styleName&quot;:&quot;FILL&quot;,&quot;color&quot;:&quot;#4e1a4a&quot;},{&quot;monochromeTargetColor&quot;:&quot;#9B5C97&quot;,&quot;styleName&quot;:&quot;STROKE&quot;}]}},&quot;facc7457-a4d8-4717-bb0e-b6d219862b37&quot;:{&quot;id&quot;:&quot;facc7457-a4d8-4717-bb0e-b6d219862b37&quot;,&quot;name&quot;:&quot;Astrocyte (reactive)&quot;,&quot;displayName&quot;:&quot;Reactive astrocyte&quot;,&quot;type&quot;:&quot;FIGURE_OBJECT&quot;,&quot;relativeTransform&quot;:{&quot;translate&quot;:{&quot;x&quot;:309.79090437629725,&quot;y&quot;:6.498701934952107},&quot;rotate&quot;:0,&quot;skewX&quot;:0,&quot;scale&quot;:{&quot;x&quot;:0.44564533926676886,&quot;y&quot;:0.44564533926676886}},&quot;image&quot;:{&quot;url&quot;:&quot;https://icons.cdn.biorender.com/biorender/5e0a06cf24415b0028e9ee34/20191230141943/image/5e0a06cf24415b0028e9ee34.png&quot;,&quot;isPremium&quot;:false,&quot;isOrgIcon&quot;:false,&quot;size&quot;:{&quot;x&quot;:100,&quot;y&quot;:100}},&quot;source&quot;:{&quot;id&quot;:&quot;5e0a06cf24415b0028e9ee34&quot;,&quot;version&quot;:&quot;20191230141943&quot;,&quot;type&quot;:&quot;ASSETS&quot;},&quot;isPremium&quot;:false,&quot;parent&quot;:{&quot;type&quot;:&quot;CHILD&quot;,&quot;parentId&quot;:&quot;fc5cfc13-3c43-4ecb-bbf2-533f5fc99abe&quot;,&quot;order&quot;:&quot;99999999999999999998&quot;},&quot;opacity&quot;:0.56},&quot;079cf203-7027-411d-bd43-dbc4306b24ce&quot;:{&quot;relativeTransform&quot;:{&quot;translate&quot;:{&quot;x&quot;:215.8898828869572,&quot;y&quot;:-61.66834548320709},&quot;rotate&quot;:-2.4492935982947064e-16,&quot;skewX&quot;:0,&quot;scale&quot;:{&quot;x&quot;:1,&quot;y&quot;:1}},&quot;type&quot;:&quot;FIGURE_OBJECT&quot;,&quot;id&quot;:&quot;079cf203-7027-411d-bd43-dbc4306b24ce&quot;,&quot;name&quot;:&quot;Cytokine release (curved, downward from cell)&quot;,&quot;displayName&quot;:&quot;Cytokine release (curved, downward from cell)&quot;,&quot;opacity&quot;:1,&quot;source&quot;:{&quot;id&quot;:&quot;5f4d4e0fd3e13800adf020b8&quot;,&quot;type&quot;:&quot;ASSETS&quot;},&quot;pathStyles&quot;:[{&quot;type&quot;:&quot;FILL&quot;,&quot;fillStyle&quot;:&quot;rgb(0,0,0)&quot;}],&quot;isLocked&quot;:false,&quot;parent&quot;:{&quot;type&quot;:&quot;CHILD&quot;,&quot;parentId&quot;:&quot;fc5cfc13-3c43-4ecb-bbf2-533f5fc99abe&quot;,&quot;order&quot;:&quot;99999999999999999999&quot;},&quot;isPremium&quot;:true},&quot;4968e3b0-3e06-4001-a22c-4a86ac49b19c&quot;:{&quot;type&quot;:&quot;FIGURE_OBJECT&quot;,&quot;id&quot;:&quot;4968e3b0-3e06-4001-a22c-4a86ac49b19c&quot;,&quot;relativeTransform&quot;:{&quot;translate&quot;:{&quot;x&quot;:0,&quot;y&quot;:0},&quot;rotate&quot;:0,&quot;skewX&quot;:0,&quot;scale&quot;:{&quot;x&quot;:1,&quot;y&quot;:1}},&quot;opacity&quot;:1,&quot;path&quot;:{&quot;type&quot;:&quot;POLY_LINE&quot;,&quot;points&quot;:[{&quot;x&quot;:-64.9507823565981,&quot;y&quot;:-5.148007192041154},{&quot;x&quot;:-28.692777808370046,&quot;y&quot;:32.96690075777326},{&quot;x&quot;:-28.692777808370046,&quot;y&quot;:87.96631813108517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9D343C00&quot;,&quot;1&quot;:&quot;#9D343C&quot;,&quot;0.45&quot;:&quot;#9D343C&quot;}},&quot;lineWidth&quot;:3.5855119239205844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0.4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079cf203-7027-411d-bd43-dbc4306b24ce&quot;,&quot;order&quot;:&quot;02&quot;},&quot;connectorInfo&quot;:{&quot;type&quot;:&quot;QUADRATIC&quot;,&quot;offset&quot;:{&quot;x&quot;:0,&quot;y&quot;:0},&quot;bending&quot;:0.1,&quot;customized&quot;:true}},&quot;a9c40201-05f9-4c05-b0e5-5d007d170a64&quot;:{&quot;type&quot;:&quot;FIGURE_OBJECT&quot;,&quot;id&quot;:&quot;a9c40201-05f9-4c05-b0e5-5d007d170a64&quot;,&quot;name&quot;:&quot;Sphere&quot;,&quot;relativeTransform&quot;:{&quot;translate&quot;:{&quot;x&quot;:-24.680733463920628,&quot;y&quot;:20.93157536128065},&quot;rotate&quot;:4.968970342447115,&quot;skewX&quot;:-0.039452459283596066,&quot;scale&quot;:{&quot;x&quot;:-0.024756125133188426,&quot;y&quot;:0.026570116903348234}},&quot;opacity&quot;:0.75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079cf203-7027-411d-bd43-dbc4306b24ce&quot;,&quot;order&quot;:&quot;05&quot;}},&quot;53d173d6-f693-420d-8a5c-78d0c93b04c2&quot;:{&quot;type&quot;:&quot;FIGURE_OBJECT&quot;,&quot;id&quot;:&quot;53d173d6-f693-420d-8a5c-78d0c93b04c2&quot;,&quot;name&quot;:&quot;Sphere&quot;,&quot;relativeTransform&quot;:{&quot;translate&quot;:{&quot;x&quot;:-51.56755105815257,&quot;y&quot;:48.91057374778462},&quot;rotate&quot;:4.968970342447115,&quot;skewX&quot;:-0.03945245928359603,&quot;scale&quot;:{&quot;x&quot;:-0.024001485819256905,&quot;y&quot;:0.025760181799080014}},&quot;opacity&quot;:0.75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079cf203-7027-411d-bd43-dbc4306b24ce&quot;,&quot;order&quot;:&quot;1&quot;}},&quot;fbd5e91d-a62c-4569-9941-e66647ac4eee&quot;:{&quot;type&quot;:&quot;FIGURE_OBJECT&quot;,&quot;id&quot;:&quot;fbd5e91d-a62c-4569-9941-e66647ac4eee&quot;,&quot;name&quot;:&quot;Sphere&quot;,&quot;relativeTransform&quot;:{&quot;translate&quot;:{&quot;x&quot;:-62.60717421582053,&quot;y&quot;:60.16995031533767},&quot;rotate&quot;:4.968970342447115,&quot;skewX&quot;:-0.03945245928359603,&quot;scale&quot;:{&quot;x&quot;:-0.024001485819256905,&quot;y&quot;:0.025760181799080014}},&quot;opacity&quot;:0.75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079cf203-7027-411d-bd43-dbc4306b24ce&quot;,&quot;order&quot;:&quot;12&quot;}},&quot;ffa158f0-df22-4e99-a514-073ac6254cc0&quot;:{&quot;type&quot;:&quot;FIGURE_OBJECT&quot;,&quot;id&quot;:&quot;ffa158f0-df22-4e99-a514-073ac6254cc0&quot;,&quot;name&quot;:&quot;Sphere&quot;,&quot;relativeTransform&quot;:{&quot;translate&quot;:{&quot;x&quot;:-59.7807983213764,&quot;y&quot;:37.46975395983335},&quot;rotate&quot;:4.968970342447115,&quot;skewX&quot;:-0.03945245928359603,&quot;scale&quot;:{&quot;x&quot;:-0.024001485819256905,&quot;y&quot;:0.025760181799080014}},&quot;opacity&quot;:0.75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079cf203-7027-411d-bd43-dbc4306b24ce&quot;,&quot;order&quot;:&quot;15&quot;}},&quot;59c0c40f-f965-4434-af1e-5a737c68c1b4&quot;:{&quot;type&quot;:&quot;FIGURE_OBJECT&quot;,&quot;id&quot;:&quot;59c0c40f-f965-4434-af1e-5a737c68c1b4&quot;,&quot;name&quot;:&quot;Sphere&quot;,&quot;relativeTransform&quot;:{&quot;translate&quot;:{&quot;x&quot;:-47.44560215743353,&quot;y&quot;:27.213932711538956},&quot;rotate&quot;:4.968970342447115,&quot;skewX&quot;:-0.03945245928359585,&quot;scale&quot;:{&quot;x&quot;:-0.029463930798412044,&quot;y&quot;:0.03162288449966078}},&quot;opacity&quot;:0.75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079cf203-7027-411d-bd43-dbc4306b24ce&quot;,&quot;order&quot;:&quot;2&quot;}},&quot;84e3c187-e2ac-4103-8ad7-27ad03cd6f2a&quot;:{&quot;type&quot;:&quot;FIGURE_OBJECT&quot;,&quot;id&quot;:&quot;84e3c187-e2ac-4103-8ad7-27ad03cd6f2a&quot;,&quot;name&quot;:&quot;Sphere&quot;,&quot;relativeTransform&quot;:{&quot;translate&quot;:{&quot;x&quot;:-6.440136903841679,&quot;y&quot;:64.49535687620572},&quot;rotate&quot;:4.968970342447115,&quot;skewX&quot;:-0.03945245928359603,&quot;scale&quot;:{&quot;x&quot;:-0.024001485819256905,&quot;y&quot;:0.025760181799080014}},&quot;opacity&quot;:0.75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079cf203-7027-411d-bd43-dbc4306b24ce&quot;,&quot;order&quot;:&quot;22&quot;}},&quot;c5ea947a-6ecc-4b86-a4cd-acf6a5671fbd&quot;:{&quot;type&quot;:&quot;FIGURE_OBJECT&quot;,&quot;id&quot;:&quot;c5ea947a-6ecc-4b86-a4cd-acf6a5671fbd&quot;,&quot;name&quot;:&quot;Sphere&quot;,&quot;relativeTransform&quot;:{&quot;translate&quot;:{&quot;x&quot;:-13.930948732528869,&quot;y&quot;:-0.3112606073619363},&quot;rotate&quot;:4.968970342447115,&quot;skewX&quot;:-0.03945245928359603,&quot;scale&quot;:{&quot;x&quot;:-0.024001485819256905,&quot;y&quot;:0.025760181799080014}},&quot;opacity&quot;:0.75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079cf203-7027-411d-bd43-dbc4306b24ce&quot;,&quot;order&quot;:&quot;25&quot;}},&quot;f4e633cd-e3c9-444c-9e08-ce2c8d48c40d&quot;:{&quot;type&quot;:&quot;FIGURE_OBJECT&quot;,&quot;id&quot;:&quot;f4e633cd-e3c9-444c-9e08-ce2c8d48c40d&quot;,&quot;name&quot;:&quot;Sphere&quot;,&quot;relativeTransform&quot;:{&quot;translate&quot;:{&quot;x&quot;:-11.040504408868317,&quot;y&quot;:-17.86928064573194},&quot;rotate&quot;:4.968970342447115,&quot;skewX&quot;:-0.03945245928359603,&quot;scale&quot;:{&quot;x&quot;:-0.024001485819256905,&quot;y&quot;:0.025760181799080014}},&quot;opacity&quot;:0.75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079cf203-7027-411d-bd43-dbc4306b24ce&quot;,&quot;order&quot;:&quot;3&quot;}},&quot;9db7a7e0-f1f5-4824-9f81-b727d9fd2d15&quot;:{&quot;type&quot;:&quot;FIGURE_OBJECT&quot;,&quot;id&quot;:&quot;9db7a7e0-f1f5-4824-9f81-b727d9fd2d15&quot;,&quot;name&quot;:&quot;Sphere&quot;,&quot;relativeTransform&quot;:{&quot;translate&quot;:{&quot;x&quot;:-29.857767638244102,&quot;y&quot;:1.2311035812210023},&quot;rotate&quot;:4.968970342447115,&quot;skewX&quot;:-0.03945245928359617,&quot;scale&quot;:{&quot;x&quot;:-0.028263149675755342,&quot;y&quot;:0.030334116785300215}},&quot;opacity&quot;:0.48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079cf203-7027-411d-bd43-dbc4306b24ce&quot;,&quot;order&quot;:&quot;35&quot;}},&quot;160019d5-989c-4e4a-8faa-6eeb651fed0b&quot;:{&quot;type&quot;:&quot;FIGURE_OBJECT&quot;,&quot;id&quot;:&quot;160019d5-989c-4e4a-8faa-6eeb651fed0b&quot;,&quot;name&quot;:&quot;Sphere&quot;,&quot;relativeTransform&quot;:{&quot;translate&quot;:{&quot;x&quot;:-41.76552906772471,&quot;y&quot;:3.838361896984048},&quot;rotate&quot;:4.968970342447115,&quot;skewX&quot;:-0.03945245928359613,&quot;scale&quot;:{&quot;x&quot;:-0.026494863897178863,&quot;y&quot;:0.02843626081622058}},&quot;opacity&quot;:0.48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079cf203-7027-411d-bd43-dbc4306b24ce&quot;,&quot;order&quot;:&quot;4&quot;}},&quot;4c643d4c-1cd4-4e9b-9e1a-72add3acfcfa&quot;:{&quot;type&quot;:&quot;FIGURE_OBJECT&quot;,&quot;id&quot;:&quot;4c643d4c-1cd4-4e9b-9e1a-72add3acfcfa&quot;,&quot;name&quot;:&quot;Sphere&quot;,&quot;relativeTransform&quot;:{&quot;translate&quot;:{&quot;x&quot;:-19.32062534001806,&quot;y&quot;:32.32430257839715},&quot;rotate&quot;:4.968970342447115,&quot;skewX&quot;:-0.03945245928359613,&quot;scale&quot;:{&quot;x&quot;:-0.0311922029482708,&quot;y&quot;:0.0334777948628738}},&quot;opacity&quot;:0.48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079cf203-7027-411d-bd43-dbc4306b24ce&quot;,&quot;order&quot;:&quot;5&quot;}},&quot;67e0ce4f-1fc3-4904-95c5-ede04a0c3fcd&quot;:{&quot;type&quot;:&quot;FIGURE_OBJECT&quot;,&quot;id&quot;:&quot;67e0ce4f-1fc3-4904-95c5-ede04a0c3fcd&quot;,&quot;name&quot;:&quot;Sphere&quot;,&quot;relativeTransform&quot;:{&quot;translate&quot;:{&quot;x&quot;:-37.83049415662409,&quot;y&quot;:80.12653356143264},&quot;rotate&quot;:4.968970342447115,&quot;skewX&quot;:-0.039452459283595934,&quot;scale&quot;:{&quot;x&quot;:-0.023037559272238602,&quot;y&quot;:0.024725624052149665}},&quot;opacity&quot;:0.48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079cf203-7027-411d-bd43-dbc4306b24ce&quot;,&quot;order&quot;:&quot;52&quot;}},&quot;71453529-4c5f-4681-bdb3-c862afa589e0&quot;:{&quot;type&quot;:&quot;FIGURE_OBJECT&quot;,&quot;id&quot;:&quot;71453529-4c5f-4681-bdb3-c862afa589e0&quot;,&quot;name&quot;:&quot;Sphere&quot;,&quot;relativeTransform&quot;:{&quot;translate&quot;:{&quot;x&quot;:-11.238090484801527,&quot;y&quot;:76.15302741717277},&quot;rotate&quot;:4.968970342447115,&quot;skewX&quot;:-0.03945245928359613,&quot;scale&quot;:{&quot;x&quot;:-0.027787691515088173,&quot;y&quot;:0.029823819683325974}},&quot;opacity&quot;:0.48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079cf203-7027-411d-bd43-dbc4306b24ce&quot;,&quot;order&quot;:&quot;55&quot;}},&quot;b580a9e1-7451-493b-af76-70f246f9194b&quot;:{&quot;type&quot;:&quot;FIGURE_OBJECT&quot;,&quot;id&quot;:&quot;b580a9e1-7451-493b-af76-70f246f9194b&quot;,&quot;name&quot;:&quot;Sphere&quot;,&quot;relativeTransform&quot;:{&quot;translate&quot;:{&quot;x&quot;:-26.93192959183028,&quot;y&quot;:64.67125098396168},&quot;rotate&quot;:4.968970342447115,&quot;skewX&quot;:-0.039452459283596156,&quot;scale&quot;:{&quot;x&quot;:-0.03159350597608677,&quot;y&quot;:0.03390850315447318}},&quot;opacity&quot;:0.48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079cf203-7027-411d-bd43-dbc4306b24ce&quot;,&quot;order&quot;:&quot;6&quot;}},&quot;4307d15d-0086-4eef-a61b-55fd26e4eb90&quot;:{&quot;type&quot;:&quot;FIGURE_OBJECT&quot;,&quot;id&quot;:&quot;4307d15d-0086-4eef-a61b-55fd26e4eb90&quot;,&quot;name&quot;:&quot;Sphere&quot;,&quot;relativeTransform&quot;:{&quot;translate&quot;:{&quot;x&quot;:-41.91742592793111,&quot;y&quot;:39.676114545409106},&quot;rotate&quot;:4.968970342447115,&quot;skewX&quot;:-0.03945245928359594,&quot;scale&quot;:{&quot;x&quot;:-0.027148842007743534,&quot;y&quot;:0.02913815882152021}},&quot;opacity&quot;:0.48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079cf203-7027-411d-bd43-dbc4306b24ce&quot;,&quot;order&quot;:&quot;62&quot;}},&quot;fa1c3968-6563-4c97-a768-a3fd4b80e3bb&quot;:{&quot;type&quot;:&quot;FIGURE_OBJECT&quot;,&quot;id&quot;:&quot;fa1c3968-6563-4c97-a768-a3fd4b80e3bb&quot;,&quot;name&quot;:&quot;Sphere&quot;,&quot;relativeTransform&quot;:{&quot;translate&quot;:{&quot;x&quot;:-41.100883559187864,&quot;y&quot;:13.807479939159508},&quot;rotate&quot;:4.968970342447115,&quot;skewX&quot;:-0.039452459283596746,&quot;scale&quot;:{&quot;x&quot;:-0.033300465497698946,&quot;y&quot;:0.03574053921805404}},&quot;opacity&quot;:1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079cf203-7027-411d-bd43-dbc4306b24ce&quot;,&quot;order&quot;:&quot;65&quot;}},&quot;ef02ef16-9c6f-4db3-9d0d-75098c6a7a77&quot;:{&quot;type&quot;:&quot;FIGURE_OBJECT&quot;,&quot;id&quot;:&quot;ef02ef16-9c6f-4db3-9d0d-75098c6a7a77&quot;,&quot;name&quot;:&quot;Sphere&quot;,&quot;relativeTransform&quot;:{&quot;translate&quot;:{&quot;x&quot;:-50.65961980552155,&quot;y&quot;:66.55426122147377},&quot;rotate&quot;:4.968970342447115,&quot;skewX&quot;:-0.039452459283596746,&quot;scale&quot;:{&quot;x&quot;:-0.033300465497698946,&quot;y&quot;:0.03574053921805404}},&quot;opacity&quot;:1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079cf203-7027-411d-bd43-dbc4306b24ce&quot;,&quot;order&quot;:&quot;7&quot;}},&quot;e7819125-6853-4967-903e-b69c45d00875&quot;:{&quot;type&quot;:&quot;FIGURE_OBJECT&quot;,&quot;id&quot;:&quot;e7819125-6853-4967-903e-b69c45d00875&quot;,&quot;name&quot;:&quot;Sphere&quot;,&quot;relativeTransform&quot;:{&quot;translate&quot;:{&quot;x&quot;:-23.846361438685527,&quot;y&quot;:-10.434571418765316},&quot;rotate&quot;:4.968970342447115,&quot;skewX&quot;:-0.039452459283596746,&quot;scale&quot;:{&quot;x&quot;:-0.033300465497698946,&quot;y&quot;:0.03574053921805404}},&quot;opacity&quot;:1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079cf203-7027-411d-bd43-dbc4306b24ce&quot;,&quot;order&quot;:&quot;72&quot;}},&quot;64539f7c-165e-4606-8dbb-e683bc926959&quot;:{&quot;type&quot;:&quot;FIGURE_OBJECT&quot;,&quot;id&quot;:&quot;64539f7c-165e-4606-8dbb-e683bc926959&quot;,&quot;name&quot;:&quot;Sphere&quot;,&quot;relativeTransform&quot;:{&quot;translate&quot;:{&quot;x&quot;:-8.33554920077366,&quot;y&quot;:14.957539391818633},&quot;rotate&quot;:4.968970342447115,&quot;skewX&quot;:-0.039452459283596746,&quot;scale&quot;:{&quot;x&quot;:-0.033300465497698946,&quot;y&quot;:0.03574053921805404}},&quot;opacity&quot;:1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079cf203-7027-411d-bd43-dbc4306b24ce&quot;,&quot;order&quot;:&quot;75&quot;}},&quot;77d89454-26a5-46af-8645-1133f1b23f38&quot;:{&quot;type&quot;:&quot;FIGURE_OBJECT&quot;,&quot;id&quot;:&quot;77d89454-26a5-46af-8645-1133f1b23f38&quot;,&quot;name&quot;:&quot;Sphere&quot;,&quot;relativeTransform&quot;:{&quot;translate&quot;:{&quot;x&quot;:-19.526586613137557,&quot;y&quot;:48.91055752167396},&quot;rotate&quot;:4.968970342447115,&quot;skewX&quot;:-0.039452459283596746,&quot;scale&quot;:{&quot;x&quot;:-0.033300465497698946,&quot;y&quot;:0.03574053921805404}},&quot;opacity&quot;:1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079cf203-7027-411d-bd43-dbc4306b24ce&quot;,&quot;order&quot;:&quot;8&quot;}},&quot;479ff161-95f5-427d-b730-d9c3fbe6abaa&quot;:{&quot;relativeTransform&quot;:{&quot;translate&quot;:{&quot;x&quot;:212.4614296162145,&quot;y&quot;:50.04996500796837},&quot;rotate&quot;:0,&quot;skewX&quot;:0,&quot;scale&quot;:{&quot;x&quot;:1,&quot;y&quot;:1}},&quot;type&quot;:&quot;FIGURE_OBJECT&quot;,&quot;id&quot;:&quot;479ff161-95f5-427d-b730-d9c3fbe6abaa&quot;,&quot;name&quot;:&quot;Sphere (cluster 1)&quot;,&quot;displayName&quot;:&quot;Cluster of spheres 1&quot;,&quot;opacity&quot;:1,&quot;source&quot;:{&quot;id&quot;:&quot;5f452a8db9b80500a9c8b3d9&quot;,&quot;type&quot;:&quot;ASSETS&quot;},&quot;pathStyles&quot;:[{&quot;type&quot;:&quot;FILL&quot;,&quot;fillStyle&quot;:&quot;rgb(0,0,0)&quot;}],&quot;isLocked&quot;:false,&quot;parent&quot;:{&quot;type&quot;:&quot;CHILD&quot;,&quot;parentId&quot;:&quot;fc5cfc13-3c43-4ecb-bbf2-533f5fc99abe&quot;,&quot;order&quot;:&quot;999999999999999999995&quot;},&quot;isPremium&quot;:true},&quot;707f2d7d-6737-4313-8432-e9927e976d34&quot;:{&quot;type&quot;:&quot;FIGURE_OBJECT&quot;,&quot;id&quot;:&quot;707f2d7d-6737-4313-8432-e9927e976d34&quot;,&quot;name&quot;:&quot;Sphere&quot;,&quot;relativeTransform&quot;:{&quot;translate&quot;:{&quot;x&quot;:-11.933560182227566,&quot;y&quot;:11.969400231510855},&quot;rotate&quot;:0,&quot;skewX&quot;:0,&quot;scale&quot;:{&quot;x&quot;:0.05758019270151685,&quot;y&quot;:0.05758019270151685}},&quot;opacity&quot;:0.41,&quot;image&quot;:{&quot;url&quot;:&quot;https://icons.cdn.biorender.com/biorender/5f4529c2929bce0028c9f87b/5b8847989629ce1400901caa.png&quot;,&quot;fallbackUrl&quot;:&quot;sources/icons/5f4529c2929bce0028c9f87b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479ff161-95f5-427d-b730-d9c3fbe6abaa&quot;,&quot;order&quot;:&quot;05&quot;}},&quot;e9c99871-b388-47ec-8ad7-77c8efb533d1&quot;:{&quot;type&quot;:&quot;FIGURE_OBJECT&quot;,&quot;id&quot;:&quot;e9c99871-b388-47ec-8ad7-77c8efb533d1&quot;,&quot;name&quot;:&quot;Sphere&quot;,&quot;relativeTransform&quot;:{&quot;translate&quot;:{&quot;x&quot;:-11.933326902807705,&quot;y&quot;:-6.941045844954579},&quot;rotate&quot;:0,&quot;skewX&quot;:0,&quot;scale&quot;:{&quot;x&quot;:0.05758019270151685,&quot;y&quot;:0.05758019270151685}},&quot;opacity&quot;:0.41,&quot;image&quot;:{&quot;url&quot;:&quot;https://icons.cdn.biorender.com/biorender/5f4529c2929bce0028c9f87b/5b8847989629ce1400901caa.png&quot;,&quot;fallbackUrl&quot;:&quot;sources/icons/5f4529c2929bce0028c9f87b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479ff161-95f5-427d-b730-d9c3fbe6abaa&quot;,&quot;order&quot;:&quot;1&quot;}},&quot;8b018391-3176-4c95-86c8-6922f0ea0da8&quot;:{&quot;type&quot;:&quot;FIGURE_OBJECT&quot;,&quot;id&quot;:&quot;8b018391-3176-4c95-86c8-6922f0ea0da8&quot;,&quot;name&quot;:&quot;Sphere&quot;,&quot;relativeTransform&quot;:{&quot;translate&quot;:{&quot;x&quot;:3.2956928735881825,&quot;y&quot;:-8.261373326396408},&quot;rotate&quot;:0,&quot;skewX&quot;:0,&quot;scale&quot;:{&quot;x&quot;:0.05758019270151685,&quot;y&quot;:0.05758019270151685}},&quot;opacity&quot;:0.19,&quot;image&quot;:{&quot;url&quot;:&quot;https://icons.cdn.biorender.com/biorender/5f4529c2929bce0028c9f87b/5b8847989629ce1400901caa.png&quot;,&quot;fallbackUrl&quot;:&quot;sources/icons/5f4529c2929bce0028c9f87b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479ff161-95f5-427d-b730-d9c3fbe6abaa&quot;,&quot;order&quot;:&quot;2&quot;}},&quot;202986df-86f6-4261-92bd-7cce0861f0bb&quot;:{&quot;type&quot;:&quot;FIGURE_OBJECT&quot;,&quot;id&quot;:&quot;202986df-86f6-4261-92bd-7cce0861f0bb&quot;,&quot;name&quot;:&quot;Sphere&quot;,&quot;relativeTransform&quot;:{&quot;translate&quot;:{&quot;x&quot;:9.686778006756803,&quot;y&quot;:0.37559211911134044},&quot;rotate&quot;:0,&quot;skewX&quot;:0,&quot;scale&quot;:{&quot;x&quot;:0.05758019270151685,&quot;y&quot;:0.05758019270151685}},&quot;opacity&quot;:0.41,&quot;image&quot;:{&quot;url&quot;:&quot;https://icons.cdn.biorender.com/biorender/5f4529c2929bce0028c9f87b/5b8847989629ce1400901caa.png&quot;,&quot;fallbackUrl&quot;:&quot;sources/icons/5f4529c2929bce0028c9f87b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479ff161-95f5-427d-b730-d9c3fbe6abaa&quot;,&quot;order&quot;:&quot;3&quot;}},&quot;08c6c509-88d8-4246-902d-7c833a9d56b6&quot;:{&quot;type&quot;:&quot;FIGURE_OBJECT&quot;,&quot;id&quot;:&quot;08c6c509-88d8-4246-902d-7c833a9d56b6&quot;,&quot;name&quot;:&quot;Sphere&quot;,&quot;relativeTransform&quot;:{&quot;translate&quot;:{&quot;x&quot;:29.23525291908992,&quot;y&quot;:-5.264927716102507},&quot;rotate&quot;:0,&quot;skewX&quot;:0,&quot;scale&quot;:{&quot;x&quot;:0.05758019270151685,&quot;y&quot;:0.05758019270151685}},&quot;opacity&quot;:0.71,&quot;image&quot;:{&quot;url&quot;:&quot;https://icons.cdn.biorender.com/biorender/5f4529c2929bce0028c9f87b/5b8847989629ce1400901caa.png&quot;,&quot;fallbackUrl&quot;:&quot;sources/icons/5f4529c2929bce0028c9f87b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479ff161-95f5-427d-b730-d9c3fbe6abaa&quot;,&quot;order&quot;:&quot;5&quot;}},&quot;72095963-aa0c-4ef5-8b5f-08aaff9dfc24&quot;:{&quot;type&quot;:&quot;FIGURE_OBJECT&quot;,&quot;id&quot;:&quot;72095963-aa0c-4ef5-8b5f-08aaff9dfc24&quot;,&quot;name&quot;:&quot;Sphere&quot;,&quot;relativeTransform&quot;:{&quot;translate&quot;:{&quot;x&quot;:-26.58553816606583,&quot;y&quot;:5.655260267455401},&quot;rotate&quot;:0,&quot;skewX&quot;:0,&quot;scale&quot;:{&quot;x&quot;:0.05776457737064176,&quot;y&quot;:0.05776457737064176}},&quot;opacity&quot;:0.71,&quot;image&quot;:{&quot;url&quot;:&quot;https://icons.cdn.biorender.com/biorender/5f4529c2929bce0028c9f87b/5b8847989629ce1400901caa.png&quot;,&quot;fallbackUrl&quot;:&quot;sources/icons/5f4529c2929bce0028c9f87b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479ff161-95f5-427d-b730-d9c3fbe6abaa&quot;,&quot;order&quot;:&quot;6&quot;}},&quot;1fcfef98-8c81-4661-84c2-250af77060d4&quot;:{&quot;type&quot;:&quot;FIGURE_OBJECT&quot;,&quot;id&quot;:&quot;1fcfef98-8c81-4661-84c2-250af77060d4&quot;,&quot;name&quot;:&quot;Sphere&quot;,&quot;relativeTransform&quot;:{&quot;translate&quot;:{&quot;x&quot;:20.584748277736484,&quot;y&quot;:9.025723765939171},&quot;rotate&quot;:0,&quot;skewX&quot;:0,&quot;scale&quot;:{&quot;x&quot;:0.05776457737064176,&quot;y&quot;:0.05776457737064176}},&quot;opacity&quot;:1,&quot;image&quot;:{&quot;url&quot;:&quot;https://icons.cdn.biorender.com/biorender/5f4529c2929bce0028c9f87b/5b8847989629ce1400901caa.png&quot;,&quot;fallbackUrl&quot;:&quot;sources/icons/5f4529c2929bce0028c9f87b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479ff161-95f5-427d-b730-d9c3fbe6abaa&quot;,&quot;order&quot;:&quot;7&quot;}},&quot;cd1df0a9-160a-4032-ad3f-5781684ca57c&quot;:{&quot;type&quot;:&quot;FIGURE_OBJECT&quot;,&quot;id&quot;:&quot;cd1df0a9-160a-4032-ad3f-5781684ca57c&quot;,&quot;name&quot;:&quot;Sphere&quot;,&quot;relativeTransform&quot;:{&quot;translate&quot;:{&quot;x&quot;:3.2824064040067262,&quot;y&quot;:9.710691248084432},&quot;rotate&quot;:0,&quot;skewX&quot;:0,&quot;scale&quot;:{&quot;x&quot;:0.05776457737064176,&quot;y&quot;:0.05776457737064176}},&quot;opacity&quot;:0.71,&quot;image&quot;:{&quot;url&quot;:&quot;https://icons.cdn.biorender.com/biorender/5f4529c2929bce0028c9f87b/5b8847989629ce1400901caa.png&quot;,&quot;fallbackUrl&quot;:&quot;sources/icons/5f4529c2929bce0028c9f87b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479ff161-95f5-427d-b730-d9c3fbe6abaa&quot;,&quot;order&quot;:&quot;8&quot;}},&quot;3b1ae4fa-4f16-4858-a3d8-3d2a594e3559&quot;:{&quot;relativeTransform&quot;:{&quot;translate&quot;:{&quot;x&quot;:122.42368227972166,&quot;y&quot;:-70.14096148337927},&quot;rotate&quot;:0,&quot;skewX&quot;:0,&quot;scale&quot;:{&quot;x&quot;:1,&quot;y&quot;:1}},&quot;type&quot;:&quot;FIGURE_OBJECT&quot;,&quot;id&quot;:&quot;3b1ae4fa-4f16-4858-a3d8-3d2a594e3559&quot;,&quot;name&quot;:&quot;Sphere (cluster 1)&quot;,&quot;displayName&quot;:&quot;Cluster of spheres 1&quot;,&quot;opacity&quot;:1,&quot;source&quot;:{&quot;id&quot;:&quot;5f452a8db9b80500a9c8b3d9&quot;,&quot;type&quot;:&quot;ASSETS&quot;},&quot;pathStyles&quot;:[{&quot;type&quot;:&quot;FILL&quot;,&quot;fillStyle&quot;:&quot;rgb(0,0,0)&quot;}],&quot;isLocked&quot;:false,&quot;parent&quot;:{&quot;type&quot;:&quot;CHILD&quot;,&quot;parentId&quot;:&quot;fc5cfc13-3c43-4ecb-bbf2-533f5fc99abe&quot;,&quot;order&quot;:&quot;999999999999999999997&quot;},&quot;isPremium&quot;:true},&quot;0fafe379-f1ed-46fe-8c94-59b624f01e1d&quot;:{&quot;type&quot;:&quot;FIGURE_OBJECT&quot;,&quot;id&quot;:&quot;0fafe379-f1ed-46fe-8c94-59b624f01e1d&quot;,&quot;name&quot;:&quot;Sphere&quot;,&quot;relativeTransform&quot;:{&quot;translate&quot;:{&quot;x&quot;:-15.512894916954084,&quot;y&quot;:6.68068168075867},&quot;rotate&quot;:0,&quot;skewX&quot;:0,&quot;scale&quot;:{&quot;x&quot;:0.054881623136220296,&quot;y&quot;:0.054881623136220296}},&quot;opacity&quot;:0.41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3b1ae4fa-4f16-4858-a3d8-3d2a594e3559&quot;,&quot;order&quot;:&quot;05&quot;}},&quot;2cd4bcf9-4774-4eb7-9977-0aa4cc69a9a8&quot;:{&quot;type&quot;:&quot;FIGURE_OBJECT&quot;,&quot;id&quot;:&quot;2cd4bcf9-4774-4eb7-9977-0aa4cc69a9a8&quot;,&quot;name&quot;:&quot;Sphere&quot;,&quot;relativeTransform&quot;:{&quot;translate&quot;:{&quot;x&quot;:9.232794734239391,&quot;y&quot;:0.35798951283224756},&quot;rotate&quot;:0,&quot;skewX&quot;:0,&quot;scale&quot;:{&quot;x&quot;:0.054881623136220296,&quot;y&quot;:0.054881623136220296}},&quot;opacity&quot;:0.41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3b1ae4fa-4f16-4858-a3d8-3d2a594e3559&quot;,&quot;order&quot;:&quot;3&quot;}},&quot;b5f969d7-0f9b-49c1-a8c1-57b8d7235f38&quot;:{&quot;type&quot;:&quot;FIGURE_OBJECT&quot;,&quot;id&quot;:&quot;b5f969d7-0f9b-49c1-a8c1-57b8d7235f38&quot;,&quot;name&quot;:&quot;Sphere&quot;,&quot;relativeTransform&quot;:{&quot;translate&quot;:{&quot;x&quot;:3.1416767328881066,&quot;y&quot;:-9.81087423797447},&quot;rotate&quot;:0,&quot;skewX&quot;:0,&quot;scale&quot;:{&quot;x&quot;:0.054881623136220296,&quot;y&quot;:0.054881623136220296}},&quot;opacity&quot;:0.71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3b1ae4fa-4f16-4858-a3d8-3d2a594e3559&quot;,&quot;order&quot;:&quot;5&quot;}},&quot;06b8e004-d458-4bef-94c9-ea1ffff3ba86&quot;:{&quot;type&quot;:&quot;FIGURE_OBJECT&quot;,&quot;id&quot;:&quot;06b8e004-d458-4bef-94c9-ea1ffff3ba86&quot;,&quot;name&quot;:&quot;Sphere&quot;,&quot;relativeTransform&quot;:{&quot;translate&quot;:{&quot;x&quot;:-30.730587246118976,&quot;y&quot;:1.5652705794274486},&quot;rotate&quot;:0,&quot;skewX&quot;:0,&quot;scale&quot;:{&quot;x&quot;:0.055057366381392595,&quot;y&quot;:0.055057366381392595}},&quot;opacity&quot;:0.71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3b1ae4fa-4f16-4858-a3d8-3d2a594e3559&quot;,&quot;order&quot;:&quot;6&quot;}},&quot;72c9db48-ed85-4d9a-a5f0-594edc6d9bb6&quot;:{&quot;type&quot;:&quot;FIGURE_OBJECT&quot;,&quot;id&quot;:&quot;72c9db48-ed85-4d9a-a5f0-594edc6d9bb6&quot;,&quot;name&quot;:&quot;Sphere&quot;,&quot;relativeTransform&quot;:{&quot;translate&quot;:{&quot;x&quot;:-0.8542327501704121,&quot;y&quot;:-1.565307809905685},&quot;rotate&quot;:0,&quot;skewX&quot;:0,&quot;scale&quot;:{&quot;x&quot;:0.055057366381392595,&quot;y&quot;:0.055057366381392595}},&quot;opacity&quot;:1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3b1ae4fa-4f16-4858-a3d8-3d2a594e3559&quot;,&quot;order&quot;:&quot;7&quot;}},&quot;53178c05-d5e5-491d-abdb-bdc5184d241e&quot;:{&quot;type&quot;:&quot;FIGURE_OBJECT&quot;,&quot;id&quot;:&quot;53178c05-d5e5-491d-abdb-bdc5184d241e&quot;,&quot;name&quot;:&quot;Sphere&quot;,&quot;relativeTransform&quot;:{&quot;translate&quot;:{&quot;x&quot;:3.128470957497736,&quot;y&quot;:18.055770591821872},&quot;rotate&quot;:0,&quot;skewX&quot;:0,&quot;scale&quot;:{&quot;x&quot;:0.055057366381392595,&quot;y&quot;:0.055057366381392595}},&quot;opacity&quot;:0.71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3b1ae4fa-4f16-4858-a3d8-3d2a594e3559&quot;,&quot;order&quot;:&quot;8&quot;}},&quot;1ad98af6-fe33-4ad7-9615-ca46276c1f24&quot;:{&quot;relativeTransform&quot;:{&quot;translate&quot;:{&quot;x&quot;:281.5290240947157,&quot;y&quot;:-61.23757389664937},&quot;rotate&quot;:0,&quot;skewX&quot;:0,&quot;scale&quot;:{&quot;x&quot;:0.31133424151847217,&quot;y&quot;:0.31133424151847217}},&quot;id&quot;:&quot;1ad98af6-fe33-4ad7-9615-ca46276c1f24&quot;,&quot;name&quot;:&quot;Lymphocyte (t-cell, active, green)&quot;,&quot;displayName&quot;:&quot;Active T-cell (green) &quot;,&quot;type&quot;:&quot;FIGURE_OBJECT&quot;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size&quot;:{&quot;x&quot;:100,&quot;y&quot;:102.83687943262412}},&quot;source&quot;:{&quot;id&quot;:&quot;62bde9f8b00848c1727af124&quot;,&quot;type&quot;:&quot;ASSETS&quot;},&quot;isPremium&quot;:false,&quot;parent&quot;:{&quot;type&quot;:&quot;CHILD&quot;,&quot;parentId&quot;:&quot;fc5cfc13-3c43-4ecb-bbf2-533f5fc99abe&quot;,&quot;order&quot;:&quot;999999999999999999998&quot;},&quot;styles&quot;:{&quot;editable&quot;:[{&quot;styleName&quot;:&quot;GLOW&quot;,&quot;index&quot;:0,&quot;value&quot;:100}]}},&quot;39a01dfc-4373-4b5c-a7fe-f31c21b77b9f&quot;:{&quot;type&quot;:&quot;FIGURE_OBJECT&quot;,&quot;id&quot;:&quot;39a01dfc-4373-4b5c-a7fe-f31c21b77b9f&quot;,&quot;relativeTransform&quot;:{&quot;translate&quot;:{&quot;x&quot;:560.797616630381,&quot;y&quot;:-985.9065939870395},&quot;rotate&quot;:3.141592653589793,&quot;skewX&quot;:0,&quot;scale&quot;:{&quot;x&quot;:1,&quot;y&quot;:1}},&quot;opacity&quot;:0.74,&quot;path&quot;:{&quot;type&quot;:&quot;POLY_LINE&quot;,&quot;points&quot;:[{&quot;x&quot;:278.7709042317182,&quot;y&quot;:-945.6724428291512},{&quot;x&quot;:278.7709042317182,&quot;y&quot;:-1019.891754272942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06E8000&quot;,&quot;1&quot;:&quot;#306E80&quot;,&quot;0.45&quot;:&quot;#306E80&quot;}},&quot;lineWidth&quot;:2.390341282613723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c5cfc13-3c43-4ecb-bbf2-533f5fc99abe&quot;,&quot;order&quot;:&quot;999999999999999999999&quot;},&quot;connectorInfo&quot;:{&quot;type&quot;:&quot;LINE&quot;,&quot;offset&quot;:{&quot;x&quot;:0,&quot;y&quot;:0},&quot;bending&quot;:0.1,&quot;customized&quot;:false}},&quot;4df45520-93af-4556-833a-3d5686354408&quot;:{&quot;relativeTransform&quot;:{&quot;translate&quot;:{&quot;x&quot;:295.7454500467939,&quot;y&quot;:-67.05508058609854},&quot;rotate&quot;:0,&quot;skewX&quot;:0,&quot;scale&quot;:{&quot;x&quot;:0.11834768757937907,&quot;y&quot;:0.11834768757937907}},&quot;id&quot;:&quot;4df45520-93af-4556-833a-3d5686354408&quot;,&quot;name&quot;:&quot;Lymphocyte (t-cell, active, green)&quot;,&quot;displayName&quot;:&quot;Active T-cell (green) &quot;,&quot;type&quot;:&quot;FIGURE_OBJECT&quot;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size&quot;:{&quot;x&quot;:100,&quot;y&quot;:102.83687943262412}},&quot;source&quot;:{&quot;id&quot;:&quot;62bde9f8b00848c1727af124&quot;,&quot;type&quot;:&quot;ASSETS&quot;},&quot;isPremium&quot;:false,&quot;parent&quot;:{&quot;type&quot;:&quot;CHILD&quot;,&quot;parentId&quot;:&quot;fc5cfc13-3c43-4ecb-bbf2-533f5fc99abe&quot;,&quot;order&quot;:&quot;999999999999999997&quot;},&quot;styles&quot;:{&quot;editable&quot;:[{&quot;styleName&quot;:&quot;GLOW&quot;,&quot;index&quot;:0,&quot;value&quot;:100}]}},&quot;2cdce657-6fc2-434d-b2b6-32fbd2dba143&quot;:{&quot;relativeTransform&quot;:{&quot;translate&quot;:{&quot;x&quot;:267.5433496010365,&quot;y&quot;:-71.16078229792166},&quot;rotate&quot;:0,&quot;skewX&quot;:0,&quot;scale&quot;:{&quot;x&quot;:0.11834768757937907,&quot;y&quot;:0.11834768757937907}},&quot;id&quot;:&quot;2cdce657-6fc2-434d-b2b6-32fbd2dba143&quot;,&quot;name&quot;:&quot;Lymphocyte (t-cell, active, green)&quot;,&quot;displayName&quot;:&quot;Active T-cell (green) &quot;,&quot;type&quot;:&quot;FIGURE_OBJECT&quot;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size&quot;:{&quot;x&quot;:100,&quot;y&quot;:102.83687943262412}},&quot;source&quot;:{&quot;id&quot;:&quot;62bde9f8b00848c1727af124&quot;,&quot;type&quot;:&quot;ASSETS&quot;},&quot;isPremium&quot;:false,&quot;parent&quot;:{&quot;type&quot;:&quot;CHILD&quot;,&quot;parentId&quot;:&quot;fc5cfc13-3c43-4ecb-bbf2-533f5fc99abe&quot;,&quot;order&quot;:&quot;999999999999999997&quot;},&quot;styles&quot;:{&quot;editable&quot;:[{&quot;styleName&quot;:&quot;GLOW&quot;,&quot;index&quot;:0,&quot;value&quot;:100}]}},&quot;bc6a29f7-d444-492b-84eb-cffefa4cafad&quot;:{&quot;relativeTransform&quot;:{&quot;translate&quot;:{&quot;x&quot;:282.04218098885644,&quot;y&quot;:53.816966066757736},&quot;rotate&quot;:0,&quot;skewX&quot;:0,&quot;scale&quot;:{&quot;x&quot;:0.275429766367013,&quot;y&quot;:0.275429766367013}},&quot;id&quot;:&quot;bc6a29f7-d444-492b-84eb-cffefa4cafad&quot;,&quot;name&quot;:&quot;Lymphocyte (t-cell, active, green)&quot;,&quot;displayName&quot;:&quot;Active T-cell (green) &quot;,&quot;type&quot;:&quot;FIGURE_OBJECT&quot;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size&quot;:{&quot;x&quot;:100,&quot;y&quot;:102.83687943262412}},&quot;source&quot;:{&quot;id&quot;:&quot;62bde9f8b00848c1727af124&quot;,&quot;type&quot;:&quot;ASSETS&quot;},&quot;isPremium&quot;:false,&quot;parent&quot;:{&quot;type&quot;:&quot;CHILD&quot;,&quot;parentId&quot;:&quot;fc5cfc13-3c43-4ecb-bbf2-533f5fc99abe&quot;,&quot;order&quot;:&quot;9999999999999999999995&quot;},&quot;styles&quot;:{&quot;editable&quot;:[{&quot;styleName&quot;:&quot;GLOW&quot;,&quot;index&quot;:0,&quot;value&quot;:100}]}},&quot;a1d15230-da1d-4a20-9ece-1823a603b098&quot;:{&quot;id&quot;:&quot;a1d15230-da1d-4a20-9ece-1823a603b098&quot;,&quot;name&quot;:&quot;Generic fluorescent protein (surface structure)&quot;,&quot;displayName&quot;:&quot;&quot;,&quot;type&quot;:&quot;FIGURE_OBJECT&quot;,&quot;relativeTransform&quot;:{&quot;translate&quot;:{&quot;x&quot;:50.07573139510588,&quot;y&quot;:45.55141663832515},&quot;rotate&quot;:-2.6005405854715513,&quot;skewX&quot;:0,&quot;scale&quot;:{&quot;x&quot;:0.12609551251665907,&quot;y&quot;:0.12609551251665907}},&quot;image&quot;:{&quot;url&quot;:&quot;https://icons.cdn.biorender.com/biorender/5c5c4ef0cfc09316001dadfd/20190207153401/image/5c5c4ef0cfc09316001dadfd.png&quot;,&quot;isPremium&quot;:true,&quot;isOrgIcon&quot;:false,&quot;size&quot;:{&quot;x&quot;:100,&quot;y&quot;:123.75886524822695}},&quot;source&quot;:{&quot;id&quot;:&quot;5c5c4ef0cfc09316001dadfd&quot;,&quot;version&quot;:&quot;20190207153401&quot;,&quot;type&quot;:&quot;ASSETS&quot;},&quot;isPremium&quot;:true,&quot;parent&quot;:{&quot;type&quot;:&quot;CHILD&quot;,&quot;parentId&quot;:&quot;fc5cfc13-3c43-4ecb-bbf2-533f5fc99abe&quot;,&quot;order&quot;:&quot;9999999999999999999996&quot;}},&quot;0420a8e7-84d5-42e9-9f3b-51524f8e248a&quot;:{&quot;id&quot;:&quot;0420a8e7-84d5-42e9-9f3b-51524f8e248a&quot;,&quot;name&quot;:&quot;Generic fluorescent protein (surface structure)&quot;,&quot;displayName&quot;:&quot;&quot;,&quot;type&quot;:&quot;FIGURE_OBJECT&quot;,&quot;relativeTransform&quot;:{&quot;translate&quot;:{&quot;x&quot;:69.36211098179497,&quot;y&quot;:58.5514895641707},&quot;rotate&quot;:2.437717482443148,&quot;skewX&quot;:0,&quot;scale&quot;:{&quot;x&quot;:0.14163025163311163,&quot;y&quot;:0.14163025163311163}},&quot;image&quot;:{&quot;url&quot;:&quot;https://icons.cdn.biorender.com/biorender/5c5c4ef0cfc09316001dadfd/20190207153401/image/5c5c4ef0cfc09316001dadfd.png&quot;,&quot;isPremium&quot;:true,&quot;isOrgIcon&quot;:false,&quot;size&quot;:{&quot;x&quot;:100,&quot;y&quot;:123.75886524822695}},&quot;source&quot;:{&quot;id&quot;:&quot;5c5c4ef0cfc09316001dadfd&quot;,&quot;version&quot;:&quot;20190207153401&quot;,&quot;type&quot;:&quot;ASSETS&quot;},&quot;isPremium&quot;:true,&quot;parent&quot;:{&quot;type&quot;:&quot;CHILD&quot;,&quot;parentId&quot;:&quot;fc5cfc13-3c43-4ecb-bbf2-533f5fc99abe&quot;,&quot;order&quot;:&quot;9999999999999999999997&quot;}},&quot;ef9951ca-36a8-443f-919e-8a5fb28750a7&quot;:{&quot;id&quot;:&quot;ef9951ca-36a8-443f-919e-8a5fb28750a7&quot;,&quot;name&quot;:&quot;Generic fluorescent protein (surface structure)&quot;,&quot;displayName&quot;:&quot;&quot;,&quot;type&quot;:&quot;FIGURE_OBJECT&quot;,&quot;relativeTransform&quot;:{&quot;translate&quot;:{&quot;x&quot;:76.95209326188127,&quot;y&quot;:46.85525757868935},&quot;rotate&quot;:-2.6005405854715513,&quot;skewX&quot;:7.227242710118602e-17,&quot;scale&quot;:{&quot;x&quot;:0.10955036029120764,&quot;y&quot;:0.1095503602912077}},&quot;image&quot;:{&quot;url&quot;:&quot;https://icons.cdn.biorender.com/biorender/5c5c4ef0cfc09316001dadfd/20190207153401/image/5c5c4ef0cfc09316001dadfd.png&quot;,&quot;isPremium&quot;:true,&quot;isOrgIcon&quot;:false,&quot;size&quot;:{&quot;x&quot;:100,&quot;y&quot;:123.75886524822695}},&quot;source&quot;:{&quot;id&quot;:&quot;5c5c4ef0cfc09316001dadfd&quot;,&quot;version&quot;:&quot;20190207153401&quot;,&quot;type&quot;:&quot;ASSETS&quot;},&quot;isPremium&quot;:true,&quot;parent&quot;:{&quot;type&quot;:&quot;CHILD&quot;,&quot;parentId&quot;:&quot;fc5cfc13-3c43-4ecb-bbf2-533f5fc99abe&quot;,&quot;order&quot;:&quot;99999999999999999999975&quot;}},&quot;2ce5bcfc-5f86-4c09-9ae8-a8006f049b49&quot;:{&quot;id&quot;:&quot;2ce5bcfc-5f86-4c09-9ae8-a8006f049b49&quot;,&quot;name&quot;:&quot;Fluorophore (glowing)&quot;,&quot;displayName&quot;:&quot;&quot;,&quot;type&quot;:&quot;FIGURE_OBJECT&quot;,&quot;relativeTransform&quot;:{&quot;translate&quot;:{&quot;x&quot;:63.10583925262057,&quot;y&quot;:50.13156916263326},&quot;rotate&quot;:0,&quot;skewX&quot;:0,&quot;scale&quot;:{&quot;x&quot;:0.8338571306493429,&quot;y&quot;:0.8338571306493427}},&quot;image&quot;:{&quot;url&quot;:&quot;https://icons.cdn.biorender.com/biorender/63bc3b90e7456200216bd10d/20230109180631/image/63bc3b90e7456200216bd10d.png&quot;,&quot;isPremium&quot;:false,&quot;isOrgIcon&quot;:false,&quot;size&quot;:{&quot;x&quot;:50,&quot;y&quot;:50}},&quot;source&quot;:{&quot;id&quot;:&quot;63bc3b90e7456200216bd10d&quot;,&quot;version&quot;:&quot;20230109180631&quot;,&quot;type&quot;:&quot;ASSETS&quot;},&quot;isPremium&quot;:false,&quot;parent&quot;:{&quot;type&quot;:&quot;CHILD&quot;,&quot;parentId&quot;:&quot;fc5cfc13-3c43-4ecb-bbf2-533f5fc99abe&quot;,&quot;order&quot;:&quot;99999999999999999999955&quot;},&quot;opacity&quot;:0.62},&quot;1f8a1950-a034-4569-ba76-73052d7c6fd6&quot;:{&quot;type&quot;:&quot;FIGURE_OBJECT&quot;,&quot;id&quot;:&quot;1f8a1950-a034-4569-ba76-73052d7c6fd6&quot;,&quot;relativeTransform&quot;:{&quot;translate&quot;:{&quot;x&quot;:3.343135142376582,&quot;y&quot;:2.825007188003232},&quot;rotate&quot;:0,&quot;skewX&quot;:0,&quot;scale&quot;:{&quot;x&quot;:1,&quot;y&quot;:1}},&quot;opacity&quot;:0.74,&quot;path&quot;:{&quot;type&quot;:&quot;POLY_LINE&quot;,&quot;points&quot;:[{&quot;x&quot;:60.592638889489585,&quot;y&quot;:-58.83873366110113},{&quot;x&quot;:60.592638889489585,&quot;y&quot;:31.110617614011314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21571600&quot;,&quot;1&quot;:&quot;#215716&quot;,&quot;0.45&quot;:&quot;#215716&quot;}},&quot;lineWidth&quot;:2.390341282613723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c5cfc13-3c43-4ecb-bbf2-533f5fc99abe&quot;,&quot;order&quot;:&quot;9999999999999999999999&quot;},&quot;connectorInfo&quot;:{&quot;type&quot;:&quot;LINE&quot;,&quot;offset&quot;:{&quot;x&quot;:0,&quot;y&quot;:0},&quot;bending&quot;:0.1,&quot;customized&quot;:false}},&quot;43d6a0d4-d4e7-45f1-a8eb-d42a1abbc50d&quot;:{&quot;id&quot;:&quot;43d6a0d4-d4e7-45f1-a8eb-d42a1abbc50d&quot;,&quot;name&quot;:&quot;Generic fluorescent protein (surface structure)&quot;,&quot;displayName&quot;:&quot;&quot;,&quot;type&quot;:&quot;FIGURE_OBJECT&quot;,&quot;relativeTransform&quot;:{&quot;translate&quot;:{&quot;x&quot;:52.49979694988259,&quot;y&quot;:-73.38189940890848},&quot;rotate&quot;:-2.6005405854715513,&quot;skewX&quot;:0,&quot;scale&quot;:{&quot;x&quot;:0.12609551251665907,&quot;y&quot;:0.12609551251665907}},&quot;image&quot;:{&quot;url&quot;:&quot;https://icons.cdn.biorender.com/biorender/5c5c4ef0cfc09316001dadfd/20190207153401/image/5c5c4ef0cfc09316001dadfd.png&quot;,&quot;isPremium&quot;:true,&quot;isOrgIcon&quot;:false,&quot;size&quot;:{&quot;x&quot;:100,&quot;y&quot;:123.75886524822695}},&quot;source&quot;:{&quot;id&quot;:&quot;5c5c4ef0cfc09316001dadfd&quot;,&quot;version&quot;:&quot;20190207153401&quot;,&quot;type&quot;:&quot;ASSETS&quot;},&quot;isPremium&quot;:true,&quot;parent&quot;:{&quot;type&quot;:&quot;CHILD&quot;,&quot;parentId&quot;:&quot;fc5cfc13-3c43-4ecb-bbf2-533f5fc99abe&quot;,&quot;order&quot;:&quot;99999999999999999999992&quot;}},&quot;800d9605-a521-459c-878b-b37a9493dedd&quot;:{&quot;id&quot;:&quot;800d9605-a521-459c-878b-b37a9493dedd&quot;,&quot;name&quot;:&quot;Generic fluorescent protein (surface structure)&quot;,&quot;displayName&quot;:&quot;&quot;,&quot;type&quot;:&quot;FIGURE_OBJECT&quot;,&quot;relativeTransform&quot;:{&quot;translate&quot;:{&quot;x&quot;:65.48995803934415,&quot;y&quot;:-76.51006329831743},&quot;rotate&quot;:-0.31020054383650847,&quot;skewX&quot;:0,&quot;scale&quot;:{&quot;x&quot;:0.12632634573707707,&quot;y&quot;:0.12632634573707713}},&quot;image&quot;:{&quot;url&quot;:&quot;https://icons.cdn.biorender.com/biorender/5c5c4ef0cfc09316001dadfd/20190207153401/image/5c5c4ef0cfc09316001dadfd.png&quot;,&quot;isPremium&quot;:true,&quot;isOrgIcon&quot;:false,&quot;size&quot;:{&quot;x&quot;:100,&quot;y&quot;:123.75886524822695}},&quot;source&quot;:{&quot;id&quot;:&quot;5c5c4ef0cfc09316001dadfd&quot;,&quot;version&quot;:&quot;20190207153401&quot;,&quot;type&quot;:&quot;ASSETS&quot;},&quot;isPremium&quot;:true,&quot;parent&quot;:{&quot;type&quot;:&quot;CHILD&quot;,&quot;parentId&quot;:&quot;fc5cfc13-3c43-4ecb-bbf2-533f5fc99abe&quot;,&quot;order&quot;:&quot;99999999999999999999997&quot;}},&quot;a903623d-1736-46c8-a1fc-7d2d40af365f&quot;:{&quot;id&quot;:&quot;a903623d-1736-46c8-a1fc-7d2d40af365f&quot;,&quot;name&quot;:&quot;Generic fluorescent protein (surface structure)&quot;,&quot;displayName&quot;:&quot;&quot;,&quot;type&quot;:&quot;FIGURE_OBJECT&quot;,&quot;relativeTransform&quot;:{&quot;translate&quot;:{&quot;x&quot;:57.1107309577478,&quot;y&quot;:-58.12776709771177},&quot;rotate&quot;:-0.6216622293227649,&quot;skewX&quot;:2.695632486180313e-16,&quot;scale&quot;:{&quot;x&quot;:0.11344876824401412,&quot;y&quot;:0.11344876824401413}},&quot;image&quot;:{&quot;url&quot;:&quot;https://icons.cdn.biorender.com/biorender/5c5c4ef0cfc09316001dadfd/20190207153401/image/5c5c4ef0cfc09316001dadfd.png&quot;,&quot;isPremium&quot;:true,&quot;isOrgIcon&quot;:false,&quot;size&quot;:{&quot;x&quot;:100,&quot;y&quot;:123.75886524822695}},&quot;source&quot;:{&quot;id&quot;:&quot;5c5c4ef0cfc09316001dadfd&quot;,&quot;version&quot;:&quot;20190207153401&quot;,&quot;type&quot;:&quot;ASSETS&quot;},&quot;isPremium&quot;:true,&quot;parent&quot;:{&quot;type&quot;:&quot;CHILD&quot;,&quot;parentId&quot;:&quot;fc5cfc13-3c43-4ecb-bbf2-533f5fc99abe&quot;,&quot;order&quot;:&quot;99999999999999999999993&quot;}},&quot;96620af5-4237-489f-ab9e-994f8d862541&quot;:{&quot;id&quot;:&quot;96620af5-4237-489f-ab9e-994f8d862541&quot;,&quot;name&quot;:&quot;Generic fluorescent protein (surface structure)&quot;,&quot;displayName&quot;:&quot;&quot;,&quot;type&quot;:&quot;FIGURE_OBJECT&quot;,&quot;relativeTransform&quot;:{&quot;translate&quot;:{&quot;x&quot;:71.78617653657169,&quot;y&quot;:-60.38182648306292},&quot;rotate&quot;:2.437717482443148,&quot;skewX&quot;:0,&quot;scale&quot;:{&quot;x&quot;:0.14163025163311163,&quot;y&quot;:0.14163025163311163}},&quot;image&quot;:{&quot;url&quot;:&quot;https://icons.cdn.biorender.com/biorender/5c5c4ef0cfc09316001dadfd/20190207153401/image/5c5c4ef0cfc09316001dadfd.png&quot;,&quot;isPremium&quot;:true,&quot;isOrgIcon&quot;:false,&quot;size&quot;:{&quot;x&quot;:100,&quot;y&quot;:123.75886524822695}},&quot;source&quot;:{&quot;id&quot;:&quot;5c5c4ef0cfc09316001dadfd&quot;,&quot;version&quot;:&quot;20190207153401&quot;,&quot;type&quot;:&quot;ASSETS&quot;},&quot;isPremium&quot;:true,&quot;parent&quot;:{&quot;type&quot;:&quot;CHILD&quot;,&quot;parentId&quot;:&quot;fc5cfc13-3c43-4ecb-bbf2-533f5fc99abe&quot;,&quot;order&quot;:&quot;99999999999999999999995&quot;}},&quot;565e74a8-2b3b-41f2-85ab-acf8f924a82c&quot;:{&quot;id&quot;:&quot;565e74a8-2b3b-41f2-85ab-acf8f924a82c&quot;,&quot;name&quot;:&quot;Generic fluorescent protein (surface structure)&quot;,&quot;displayName&quot;:&quot;&quot;,&quot;type&quot;:&quot;FIGURE_OBJECT&quot;,&quot;relativeTransform&quot;:{&quot;translate&quot;:{&quot;x&quot;:79.37615881665799,&quot;y&quot;:-72.07805846854428},&quot;rotate&quot;:-2.6005405854715513,&quot;skewX&quot;:1.4454485420237203e-16,&quot;scale&quot;:{&quot;x&quot;:0.10955036029120764,&quot;y&quot;:0.10955036029120771}},&quot;image&quot;:{&quot;url&quot;:&quot;https://icons.cdn.biorender.com/biorender/5c5c4ef0cfc09316001dadfd/20190207153401/image/5c5c4ef0cfc09316001dadfd.png&quot;,&quot;isPremium&quot;:true,&quot;isOrgIcon&quot;:false,&quot;size&quot;:{&quot;x&quot;:100,&quot;y&quot;:123.75886524822695}},&quot;source&quot;:{&quot;id&quot;:&quot;5c5c4ef0cfc09316001dadfd&quot;,&quot;version&quot;:&quot;20190207153401&quot;,&quot;type&quot;:&quot;ASSETS&quot;},&quot;isPremium&quot;:true,&quot;parent&quot;:{&quot;type&quot;:&quot;CHILD&quot;,&quot;parentId&quot;:&quot;fc5cfc13-3c43-4ecb-bbf2-533f5fc99abe&quot;,&quot;order&quot;:&quot;99999999999999999999996&quot;}},&quot;7f7f38b9-f12b-4c83-957e-23bbd2f7d862&quot;:{&quot;id&quot;:&quot;7f7f38b9-f12b-4c83-957e-23bbd2f7d862&quot;,&quot;name&quot;:&quot;Fluorophore (glowing)&quot;,&quot;displayName&quot;:&quot;&quot;,&quot;type&quot;:&quot;FIGURE_OBJECT&quot;,&quot;relativeTransform&quot;:{&quot;translate&quot;:{&quot;x&quot;:65.52990480739729,&quot;y&quot;:-68.80174688460036},&quot;rotate&quot;:0,&quot;skewX&quot;:0,&quot;scale&quot;:{&quot;x&quot;:0.8338571306493429,&quot;y&quot;:0.8338571306493427}},&quot;image&quot;:{&quot;url&quot;:&quot;https://icons.cdn.biorender.com/biorender/63bc3b90e7456200216bd10d/20230109180631/image/63bc3b90e7456200216bd10d.png&quot;,&quot;isPremium&quot;:false,&quot;isOrgIcon&quot;:false,&quot;size&quot;:{&quot;x&quot;:50,&quot;y&quot;:50}},&quot;source&quot;:{&quot;id&quot;:&quot;63bc3b90e7456200216bd10d&quot;,&quot;version&quot;:&quot;20230109180631&quot;,&quot;type&quot;:&quot;ASSETS&quot;},&quot;isPremium&quot;:false,&quot;parent&quot;:{&quot;type&quot;:&quot;CHILD&quot;,&quot;parentId&quot;:&quot;fc5cfc13-3c43-4ecb-bbf2-533f5fc99abe&quot;,&quot;order&quot;:&quot;99999999999999999999991&quot;},&quot;opacity&quot;:0.62},&quot;bccd7a52-b4fc-4396-a271-b3d25d39ccba&quot;:{&quot;type&quot;:&quot;FIGURE_OBJECT&quot;,&quot;id&quot;:&quot;bccd7a52-b4fc-4396-a271-b3d25d39ccba&quot;,&quot;relativeTransform&quot;:{&quot;translate&quot;:{&quot;x&quot;:174.4279592565559,&quot;y&quot;:127.43942280685488},&quot;rotate&quot;:0},&quot;opacity&quot;:1,&quot;path&quot;:{&quot;type&quot;:&quot;POLY_LINE&quot;,&quot;points&quot;:[{&quot;x&quot;:-163.97737982731283,&quot;y&quot;:0},{&quot;x&quot;:163.97737982731283,&quot;y&quot;:0}],&quot;closed&quot;:false},&quot;pathStyles&quot;:[{&quot;type&quot;:&quot;FILL&quot;,&quot;fillStyle&quot;:&quot;rgba(0,0,0,0)&quot;},{&quot;type&quot;:&quot;STROKE&quot;,&quot;strokeStyle&quot;:&quot;#232323&quot;,&quot;lineWidth&quot;:2.2413258533721283,&quot;lineJoin&quot;:&quot;round&quot;}],&quot;isLocked&quot;:false,&quot;parent&quot;:{&quot;type&quot;:&quot;CHILD&quot;,&quot;parentId&quot;:&quot;fc5cfc13-3c43-4ecb-bbf2-533f5fc99abe&quot;,&quot;order&quot;:&quot;9999999999999999999999815&quot;},&quot;connectorInfo&quot;:{&quot;type&quot;:&quot;LINE&quot;,&quot;offset&quot;:{&quot;x&quot;:0,&quot;y&quot;:0},&quot;bending&quot;:0.1,&quot;customized&quot;:false}},&quot;6bec9cf9-12c9-4a93-954c-d1d71ca6d60d&quot;:{&quot;type&quot;:&quot;FIGURE_OBJECT&quot;,&quot;id&quot;:&quot;6bec9cf9-12c9-4a93-954c-d1d71ca6d60d&quot;,&quot;relativeTransform&quot;:{&quot;translate&quot;:{&quot;x&quot;:174.42781837078883,&quot;y&quot;:173.32819157421113},&quot;rotate&quot;:0},&quot;opacity&quot;:1,&quot;path&quot;:{&quot;type&quot;:&quot;POLY_LINE&quot;,&quot;points&quot;:[{&quot;x&quot;:-163.97737982731283,&quot;y&quot;:0},{&quot;x&quot;:163.97737982731283,&quot;y&quot;:0}],&quot;closed&quot;:false},&quot;pathStyles&quot;:[{&quot;type&quot;:&quot;FILL&quot;,&quot;fillStyle&quot;:&quot;rgba(0,0,0,0)&quot;},{&quot;type&quot;:&quot;STROKE&quot;,&quot;strokeStyle&quot;:&quot;#232323&quot;,&quot;lineWidth&quot;:2.2413258533721283,&quot;lineJoin&quot;:&quot;round&quot;}],&quot;isLocked&quot;:false,&quot;parent&quot;:{&quot;type&quot;:&quot;CHILD&quot;,&quot;parentId&quot;:&quot;fc5cfc13-3c43-4ecb-bbf2-533f5fc99abe&quot;,&quot;order&quot;:&quot;999999999999999999999982&quot;},&quot;connectorInfo&quot;:{&quot;type&quot;:&quot;LINE&quot;,&quot;offset&quot;:{&quot;x&quot;:0,&quot;y&quot;:0},&quot;bending&quot;:0.1,&quot;customized&quot;:false}},&quot;ba436a53-5115-421a-af0b-927cea98fdb0&quot;:{&quot;type&quot;:&quot;FIGURE_OBJECT&quot;,&quot;id&quot;:&quot;ba436a53-5115-421a-af0b-927cea98fdb0&quot;,&quot;relativeTransform&quot;:{&quot;translate&quot;:{&quot;x&quot;:174.97221376577968,&quot;y&quot;:150.55036245745904},&quot;rotate&quot;:0},&quot;opacity&quot;:1,&quot;path&quot;:{&quot;type&quot;:&quot;RECT&quot;,&quot;size&quot;:{&quot;x&quot;:330.13648760692286,&quot;y&quot;:43.7031246311429},&quot;cornerRounding&quot;:{&quot;type&quot;:&quot;ARC_LENGTH&quot;,&quot;global&quot;:0}},&quot;pathStyles&quot;:[{&quot;type&quot;:&quot;FILL&quot;,&quot;fillStyle&quot;:&quot;rgb(243, 157, 157)&quot;},{&quot;type&quot;:&quot;STROKE&quot;,&quot;strokeStyle&quot;:&quot;rgba(149, 170, 211, 0)&quot;,&quot;lineWidth&quot;:2.2413258533721283,&quot;lineJoin&quot;:&quot;round&quot;}],&quot;isLocked&quot;:false,&quot;parent&quot;:{&quot;type&quot;:&quot;CHILD&quot;,&quot;parentId&quot;:&quot;fc5cfc13-3c43-4ecb-bbf2-533f5fc99abe&quot;,&quot;order&quot;:&quot;9999999999999999999999822&quot;},&quot;layout&quot;:{&quot;sizeRatio&quot;:{&quot;x&quot;:0.88,&quot;y&quot;:0.88},&quot;keepAspectRatio&quot;:false}},&quot;37247dcf-cec4-4058-bff5-1dfb35df1aa3&quot;:{&quot;type&quot;:&quot;FIGURE_OBJECT&quot;,&quot;id&quot;:&quot;37247dcf-cec4-4058-bff5-1dfb35df1aa3&quot;,&quot;relativeTransform&quot;:{&quot;translate&quot;:{&quot;x&quot;:174.83466386081196,&quot;y&quot;:269.16975082700867},&quot;rotate&quot;:0},&quot;opacity&quot;:1,&quot;path&quot;:{&quot;type&quot;:&quot;RECT&quot;,&quot;size&quot;:{&quot;x&quot;:330.13648760692286,&quot;y&quot;:42.223785731512},&quot;cornerRounding&quot;:{&quot;type&quot;:&quot;ARC_LENGTH&quot;,&quot;global&quot;:0}},&quot;pathStyles&quot;:[{&quot;type&quot;:&quot;FILL&quot;,&quot;fillStyle&quot;:&quot;rgba(253,238,237,1)&quot;},{&quot;type&quot;:&quot;STROKE&quot;,&quot;strokeStyle&quot;:&quot;rgba(149, 170, 211, 0)&quot;,&quot;lineWidth&quot;:2.2413258533721283,&quot;lineJoin&quot;:&quot;round&quot;}],&quot;isLocked&quot;:false,&quot;parent&quot;:{&quot;type&quot;:&quot;CHILD&quot;,&quot;parentId&quot;:&quot;fc5cfc13-3c43-4ecb-bbf2-533f5fc99abe&quot;,&quot;order&quot;:&quot;9999999999999999999999825&quot;}},&quot;b1d81641-4787-4fde-b9da-2da51eca7416&quot;:{&quot;relativeTransform&quot;:{&quot;translate&quot;:{&quot;x&quot;:147.5601670392114,&quot;y&quot;:164.89723946467404},&quot;rotate&quot;:-2.4492935982947064e-16},&quot;type&quot;:&quot;FIGURE_OBJECT&quot;,&quot;id&quot;:&quot;b1d81641-4787-4fde-b9da-2da51eca7416&quot;,&quot;name&quot;:&quot;Endothelial cell (row)&quot;,&quot;opacity&quot;:1,&quot;source&quot;:{&quot;id&quot;:&quot;618427cf0a784900aa4d8b81&quot;,&quot;type&quot;:&quot;ASSETS&quot;},&quot;pathStyles&quot;:[{&quot;type&quot;:&quot;FILL&quot;,&quot;fillStyle&quot;:&quot;rgb(0,0,0)&quot;}],&quot;isLocked&quot;:false,&quot;parent&quot;:{&quot;type&quot;:&quot;CHILD&quot;,&quot;parentId&quot;:&quot;fc5cfc13-3c43-4ecb-bbf2-533f5fc99abe&quot;,&quot;order&quot;:&quot;999999999999999999999984&quot;},&quot;displayName&quot;:&quot;Endothelial cell (row)&quot;,&quot;isPremium&quot;:true},&quot;40785973-c7be-4023-9b9b-0494225af1ed&quot;:{&quot;id&quot;:&quot;40785973-c7be-4023-9b9b-0494225af1ed&quot;,&quot;name&quot;:&quot;Endothelial cell 1&quot;,&quot;type&quot;:&quot;FIGURE_OBJECT&quot;,&quot;relativeTransform&quot;:{&quot;translate&quot;:{&quot;x&quot;:-109.95967686690479,&quot;y&quot;:0.00025369203989414975},&quot;rotate&quot;:0,&quot;skewX&quot;:0,&quot;scale&quot;:{&quot;x&quot;:0.5763595842859226,&quot;y&quot;:0.5763595842859226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b1d81641-4787-4fde-b9da-2da51eca7416&quot;,&quot;order&quot;:&quot;61&quot;}},&quot;4845a5ac-bf8e-488b-aef3-1f4d69a04b47&quot;:{&quot;id&quot;:&quot;4845a5ac-bf8e-488b-aef3-1f4d69a04b47&quot;,&quot;name&quot;:&quot;Endothelial cell 1&quot;,&quot;type&quot;:&quot;FIGURE_OBJECT&quot;,&quot;relativeTransform&quot;:{&quot;translate&quot;:{&quot;x&quot;:-55.1322267680364,&quot;y&quot;:0.00025369203989414975},&quot;rotate&quot;:0,&quot;skewX&quot;:0,&quot;scale&quot;:{&quot;x&quot;:0.5763595842859226,&quot;y&quot;:0.5763595842859226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b1d81641-4787-4fde-b9da-2da51eca7416&quot;,&quot;order&quot;:&quot;62&quot;}},&quot;7e961f35-8489-4edb-b27c-77e38b5d3953&quot;:{&quot;id&quot;:&quot;7e961f35-8489-4edb-b27c-77e38b5d3953&quot;,&quot;name&quot;:&quot;Endothelial cell 1&quot;,&quot;type&quot;:&quot;FIGURE_OBJECT&quot;,&quot;relativeTransform&quot;:{&quot;translate&quot;:{&quot;x&quot;:-5.371779638641071,&quot;y&quot;:0.0005156045250793613},&quot;rotate&quot;:0,&quot;skewX&quot;:0,&quot;scale&quot;:{&quot;x&quot;:0.47501952489645943,&quot;y&quot;:0.5763595842859227}},&quot;image&quot;:{&quot;url&quot;:&quot;https://icons.cdn.biorender.com/biorender/618033fbfc6cdc002923c16c/61802f08fc6cdc002923c0c3.png&quot;,&quot;fallbackUrl&quot;:&quot;sources/icons/618033fbfc6cdc002923c16c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b1d81641-4787-4fde-b9da-2da51eca7416&quot;,&quot;order&quot;:&quot;65&quot;}},&quot;8f3e786f-815d-456d-a9eb-9654c660df5e&quot;:{&quot;id&quot;:&quot;8f3e786f-815d-456d-a9eb-9654c660df5e&quot;,&quot;name&quot;:&quot;Endothelial cell 1&quot;,&quot;type&quot;:&quot;FIGURE_OBJECT&quot;,&quot;relativeTransform&quot;:{&quot;translate&quot;:{&quot;x&quot;:55.4878168524573,&quot;y&quot;:0.0005156045250793613},&quot;rotate&quot;:0,&quot;skewX&quot;:0,&quot;scale&quot;:{&quot;x&quot;:0.557056715830787,&quot;y&quot;:0.5763595842859226}},&quot;image&quot;:{&quot;url&quot;:&quot;https://icons.cdn.biorender.com/biorender/618033fbfc6cdc002923c16c/61802f08fc6cdc002923c0c3.png&quot;,&quot;fallbackUrl&quot;:&quot;sources/icons/618033fbfc6cdc002923c16c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b1d81641-4787-4fde-b9da-2da51eca7416&quot;,&quot;order&quot;:&quot;8&quot;}},&quot;a7bee084-14ce-4d59-beb7-5966bc4df0bd&quot;:{&quot;id&quot;:&quot;a7bee084-14ce-4d59-beb7-5966bc4df0bd&quot;,&quot;name&quot;:&quot;Endothelial cell 1&quot;,&quot;type&quot;:&quot;FIGURE_OBJECT&quot;,&quot;relativeTransform&quot;:{&quot;translate&quot;:{&quot;x&quot;:109.35064735353946,&quot;y&quot;:-0.0007939579011560787},&quot;rotate&quot;:0,&quot;skewX&quot;:0,&quot;scale&quot;:{&quot;x&quot;:0.5763595842859226,&quot;y&quot;:0.5763595842859226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b1d81641-4787-4fde-b9da-2da51eca7416&quot;,&quot;order&quot;:&quot;67&quot;}},&quot;0c43ea59-923c-4852-8b16-0fde95ab544e&quot;:{&quot;id&quot;:&quot;0c43ea59-923c-4852-8b16-0fde95ab544e&quot;,&quot;name&quot;:&quot;Endothelial cell 1&quot;,&quot;type&quot;:&quot;FIGURE_OBJECT&quot;,&quot;relativeTransform&quot;:{&quot;translate&quot;:{&quot;x&quot;:164.78263771739714,&quot;y&quot;:-0.00112515595695401},&quot;rotate&quot;:0,&quot;skewX&quot;:0,&quot;scale&quot;:{&quot;x&quot;:0.5763595842859226,&quot;y&quot;:0.5763595842859226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b1d81641-4787-4fde-b9da-2da51eca7416&quot;,&quot;order&quot;:&quot;8&quot;}},&quot;5f82ee10-e8b0-43cc-9aea-6b2b3e3b16e4&quot;:{&quot;type&quot;:&quot;FIGURE_OBJECT&quot;,&quot;id&quot;:&quot;5f82ee10-e8b0-43cc-9aea-6b2b3e3b16e4&quot;,&quot;relativeTransform&quot;:{&quot;translate&quot;:{&quot;x&quot;:141.77844348229152,&quot;y&quot;:504.48756451406666},&quot;rotate&quot;:-1.570796326794897},&quot;opacity&quot;:1,&quot;path&quot;:{&quot;type&quot;:&quot;POLY_LINE&quot;,&quot;points&quot;:[{&quot;x&quot;:336.5106759577994,&quot;y&quot;:-83.04856414584246},{&quot;x&quot;:336.5106759577994,&quot;y&quot;:-69.44102535597777}],&quot;closed&quot;:false},&quot;pathStyles&quot;:[{&quot;type&quot;:&quot;FILL&quot;,&quot;fillStyle&quot;:&quot;rgba(0,0,0,0)&quot;},{&quot;type&quot;:&quot;STROKE&quot;,&quot;strokeStyle&quot;:&quot;#232323&quot;,&quot;lineWidth&quot;:1.3812385738191755,&quot;lineJoin&quot;:&quot;round&quot;}],&quot;isLocked&quot;:false,&quot;parent&quot;:{&quot;type&quot;:&quot;CHILD&quot;,&quot;parentId&quot;:&quot;fc5cfc13-3c43-4ecb-bbf2-533f5fc99abe&quot;,&quot;order&quot;:&quot;999999999999999999999985&quot;},&quot;connectorInfo&quot;:{&quot;type&quot;:&quot;LINE&quot;,&quot;offset&quot;:{&quot;x&quot;:0,&quot;y&quot;:0},&quot;bending&quot;:0.1,&quot;customized&quot;:false}},&quot;8db7c8ca-cc58-48c2-9093-96c37314f3e3&quot;:{&quot;type&quot;:&quot;FIGURE_OBJECT&quot;,&quot;id&quot;:&quot;8db7c8ca-cc58-48c2-9093-96c37314f3e3&quot;,&quot;relativeTransform&quot;:{&quot;translate&quot;:{&quot;x&quot;:197.13930345687413,&quot;y&quot;:505.8693009199359},&quot;rotate&quot;:-1.570796326794897},&quot;opacity&quot;:1,&quot;path&quot;:{&quot;type&quot;:&quot;POLY_LINE&quot;,&quot;points&quot;:[{&quot;x&quot;:336.5106759577994,&quot;y&quot;:-83.04856414584246},{&quot;x&quot;:336.5106759577994,&quot;y&quot;:-69.44102535597777}],&quot;closed&quot;:false},&quot;pathStyles&quot;:[{&quot;type&quot;:&quot;FILL&quot;,&quot;fillStyle&quot;:&quot;rgba(0,0,0,0)&quot;},{&quot;type&quot;:&quot;STROKE&quot;,&quot;strokeStyle&quot;:&quot;#232323&quot;,&quot;lineWidth&quot;:1.3812385738191755,&quot;lineJoin&quot;:&quot;round&quot;}],&quot;isLocked&quot;:false,&quot;parent&quot;:{&quot;type&quot;:&quot;CHILD&quot;,&quot;parentId&quot;:&quot;fc5cfc13-3c43-4ecb-bbf2-533f5fc99abe&quot;,&quot;order&quot;:&quot;9999999999999999999999852&quot;},&quot;connectorInfo&quot;:{&quot;type&quot;:&quot;LINE&quot;,&quot;offset&quot;:{&quot;x&quot;:0,&quot;y&quot;:0},&quot;bending&quot;:0.1,&quot;customized&quot;:false}},&quot;ae9367b6-f3f5-46b6-8aba-8abd6c43e963&quot;:{&quot;type&quot;:&quot;FIGURE_OBJECT&quot;,&quot;id&quot;:&quot;ae9367b6-f3f5-46b6-8aba-8abd6c43e963&quot;,&quot;relativeTransform&quot;:{&quot;translate&quot;:{&quot;x&quot;:305.64797082363214,&quot;y&quot;:504.8156838451698},&quot;rotate&quot;:-1.570796326794897},&quot;opacity&quot;:1,&quot;path&quot;:{&quot;type&quot;:&quot;POLY_LINE&quot;,&quot;points&quot;:[{&quot;x&quot;:336.5106759577994,&quot;y&quot;:-83.04856414584246},{&quot;x&quot;:336.5106759577994,&quot;y&quot;:-69.44102535597777}],&quot;closed&quot;:false},&quot;pathStyles&quot;:[{&quot;type&quot;:&quot;FILL&quot;,&quot;fillStyle&quot;:&quot;rgba(0,0,0,0)&quot;},{&quot;type&quot;:&quot;STROKE&quot;,&quot;strokeStyle&quot;:&quot;#232323&quot;,&quot;lineWidth&quot;:1.3812385738191755,&quot;lineJoin&quot;:&quot;round&quot;}],&quot;isLocked&quot;:false,&quot;parent&quot;:{&quot;type&quot;:&quot;CHILD&quot;,&quot;parentId&quot;:&quot;fc5cfc13-3c43-4ecb-bbf2-533f5fc99abe&quot;,&quot;order&quot;:&quot;999999999999999999999986&quot;},&quot;connectorInfo&quot;:{&quot;type&quot;:&quot;LINE&quot;,&quot;offset&quot;:{&quot;x&quot;:0,&quot;y&quot;:0},&quot;bending&quot;:0.1,&quot;customized&quot;:false}},&quot;18184e92-3c99-4259-be2a-113c8f7c3867&quot;:{&quot;type&quot;:&quot;FIGURE_OBJECT&quot;,&quot;id&quot;:&quot;18184e92-3c99-4259-be2a-113c8f7c3867&quot;,&quot;relativeTransform&quot;:{&quot;translate&quot;:{&quot;x&quot;:361.40945929015083,&quot;y&quot;:505.69107502956274},&quot;rotate&quot;:-1.570796326794897},&quot;opacity&quot;:1,&quot;path&quot;:{&quot;type&quot;:&quot;POLY_LINE&quot;,&quot;points&quot;:[{&quot;x&quot;:336.5106759577994,&quot;y&quot;:-83.04856414584246},{&quot;x&quot;:336.5106759577994,&quot;y&quot;:-69.44102535597777}],&quot;closed&quot;:false},&quot;pathStyles&quot;:[{&quot;type&quot;:&quot;FILL&quot;,&quot;fillStyle&quot;:&quot;rgba(0,0,0,0)&quot;},{&quot;type&quot;:&quot;STROKE&quot;,&quot;strokeStyle&quot;:&quot;#232323&quot;,&quot;lineWidth&quot;:1.3812385738191755,&quot;lineJoin&quot;:&quot;round&quot;}],&quot;isLocked&quot;:false,&quot;parent&quot;:{&quot;type&quot;:&quot;CHILD&quot;,&quot;parentId&quot;:&quot;fc5cfc13-3c43-4ecb-bbf2-533f5fc99abe&quot;,&quot;order&quot;:&quot;9999999999999999999999865&quot;},&quot;connectorInfo&quot;:{&quot;type&quot;:&quot;LINE&quot;,&quot;offset&quot;:{&quot;x&quot;:0,&quot;y&quot;:0},&quot;bending&quot;:0.1,&quot;customized&quot;:false}},&quot;dd776384-f213-49b5-85ab-9e498eaf76d1&quot;:{&quot;relativeTransform&quot;:{&quot;translate&quot;:{&quot;x&quot;:202.92954710591184,&quot;y&quot;:136.08705392042893},&quot;rotate&quot;:3.1415926535897927},&quot;type&quot;:&quot;FIGURE_OBJECT&quot;,&quot;id&quot;:&quot;dd776384-f213-49b5-85ab-9e498eaf76d1&quot;,&quot;name&quot;:&quot;Endothelial cell (row)&quot;,&quot;opacity&quot;:1,&quot;source&quot;:{&quot;id&quot;:&quot;618427cf0a784900aa4d8b81&quot;,&quot;type&quot;:&quot;ASSETS&quot;},&quot;pathStyles&quot;:[{&quot;type&quot;:&quot;FILL&quot;,&quot;fillStyle&quot;:&quot;rgb(0,0,0)&quot;}],&quot;isLocked&quot;:false,&quot;parent&quot;:{&quot;type&quot;:&quot;CHILD&quot;,&quot;parentId&quot;:&quot;fc5cfc13-3c43-4ecb-bbf2-533f5fc99abe&quot;,&quot;order&quot;:&quot;999999999999999999999987&quot;},&quot;displayName&quot;:&quot;Endothelial cell (row)&quot;,&quot;isPremium&quot;:true},&quot;a9cbe207-3f4b-4800-9c47-c686919ec373&quot;:{&quot;id&quot;:&quot;a9cbe207-3f4b-4800-9c47-c686919ec373&quot;,&quot;name&quot;:&quot;Endothelial cell 1&quot;,&quot;type&quot;:&quot;FIGURE_OBJECT&quot;,&quot;relativeTransform&quot;:{&quot;translate&quot;:{&quot;x&quot;:-109.95967686690476,&quot;y&quot;:0.0002536920398941497},&quot;rotate&quot;:0,&quot;skewX&quot;:0,&quot;scale&quot;:{&quot;x&quot;:0.5763595842859225,&quot;y&quot;:0.5763595842859225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dd776384-f213-49b5-85ab-9e498eaf76d1&quot;,&quot;order&quot;:&quot;61&quot;}},&quot;394936d1-0f82-4505-a8c6-08ef76d126e5&quot;:{&quot;id&quot;:&quot;394936d1-0f82-4505-a8c6-08ef76d126e5&quot;,&quot;name&quot;:&quot;Endothelial cell 1&quot;,&quot;type&quot;:&quot;FIGURE_OBJECT&quot;,&quot;relativeTransform&quot;:{&quot;translate&quot;:{&quot;x&quot;:-55.132226768036396,&quot;y&quot;:0.0002536920398941497},&quot;rotate&quot;:0,&quot;skewX&quot;:0,&quot;scale&quot;:{&quot;x&quot;:0.5763595842859225,&quot;y&quot;:0.5763595842859225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dd776384-f213-49b5-85ab-9e498eaf76d1&quot;,&quot;order&quot;:&quot;62&quot;}},&quot;efdc1a7a-ec00-42df-9352-5db8e4e4f964&quot;:{&quot;id&quot;:&quot;efdc1a7a-ec00-42df-9352-5db8e4e4f964&quot;,&quot;name&quot;:&quot;Endothelial cell 1&quot;,&quot;type&quot;:&quot;FIGURE_OBJECT&quot;,&quot;relativeTransform&quot;:{&quot;translate&quot;:{&quot;x&quot;:-0.3047766691679125,&quot;y&quot;:0.0005156045250793612},&quot;rotate&quot;:0,&quot;skewX&quot;:0,&quot;scale&quot;:{&quot;x&quot;:0.5763595842859225,&quot;y&quot;:0.5763595842859225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dd776384-f213-49b5-85ab-9e498eaf76d1&quot;,&quot;order&quot;:&quot;65&quot;}},&quot;e5f42cd2-2dba-4c22-8bb7-31ff2b8a8699&quot;:{&quot;id&quot;:&quot;e5f42cd2-2dba-4c22-8bb7-31ff2b8a8699&quot;,&quot;name&quot;:&quot;Endothelial cell 1&quot;,&quot;type&quot;:&quot;FIGURE_OBJECT&quot;,&quot;relativeTransform&quot;:{&quot;translate&quot;:{&quot;x&quot;:54.52267342970051,&quot;y&quot;:0.0005156045250793612},&quot;rotate&quot;:0,&quot;skewX&quot;:0,&quot;scale&quot;:{&quot;x&quot;:0.5763595842859225,&quot;y&quot;:0.5763595842859225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dd776384-f213-49b5-85ab-9e498eaf76d1&quot;,&quot;order&quot;:&quot;66&quot;}},&quot;6b0cde1a-f5d8-405b-ac6b-fd02871b2289&quot;:{&quot;id&quot;:&quot;6b0cde1a-f5d8-405b-ac6b-fd02871b2289&quot;,&quot;name&quot;:&quot;Endothelial cell 1&quot;,&quot;type&quot;:&quot;FIGURE_OBJECT&quot;,&quot;relativeTransform&quot;:{&quot;translate&quot;:{&quot;x&quot;:108.24872983294227,&quot;y&quot;:-0.0007939579011560786},&quot;rotate&quot;:0,&quot;skewX&quot;:0,&quot;scale&quot;:{&quot;x&quot;:0.5543212338739795,&quot;y&quot;:0.5763595842859225}},&quot;image&quot;:{&quot;url&quot;:&quot;https://icons.cdn.biorender.com/biorender/618033fbfc6cdc002923c16c/61802f08fc6cdc002923c0c3.png&quot;,&quot;fallbackUrl&quot;:&quot;sources/icons/618033fbfc6cdc002923c16c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dd776384-f213-49b5-85ab-9e498eaf76d1&quot;,&quot;order&quot;:&quot;67&quot;}},&quot;1b9a54d1-6125-4ed7-933f-fb1b2e19d840&quot;:{&quot;id&quot;:&quot;1b9a54d1-6125-4ed7-933f-fb1b2e19d840&quot;,&quot;name&quot;:&quot;Endothelial cell 1&quot;,&quot;type&quot;:&quot;FIGURE_OBJECT&quot;,&quot;relativeTransform&quot;:{&quot;translate&quot;:{&quot;x&quot;:166.7129245629107,&quot;y&quot;:-0.0011251559569540098},&quot;rotate&quot;:0,&quot;skewX&quot;:0,&quot;scale&quot;:{&quot;x&quot;:0.5377538473756508,&quot;y&quot;:0.5763595842859225}},&quot;image&quot;:{&quot;url&quot;:&quot;https://icons.cdn.biorender.com/biorender/618033fbfc6cdc002923c16c/61802f08fc6cdc002923c0c3.png&quot;,&quot;fallbackUrl&quot;:&quot;sources/icons/618033fbfc6cdc002923c16c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dd776384-f213-49b5-85ab-9e498eaf76d1&quot;,&quot;order&quot;:&quot;8&quot;}},&quot;b2ada097-4ab5-4974-a053-4068f72cdd57&quot;:{&quot;type&quot;:&quot;FIGURE_OBJECT&quot;,&quot;id&quot;:&quot;b2ada097-4ab5-4974-a053-4068f72cdd57&quot;,&quot;relativeTransform&quot;:{&quot;translate&quot;:{&quot;x&quot;:196.21732069531777,&quot;y&quot;:469.0744338748476},&quot;rotate&quot;:-1.570796326794897},&quot;opacity&quot;:1,&quot;path&quot;:{&quot;type&quot;:&quot;POLY_LINE&quot;,&quot;points&quot;:[{&quot;x&quot;:336.5106759577994,&quot;y&quot;:-83.04856414584246},{&quot;x&quot;:336.5106759577994,&quot;y&quot;:-69.44102535597777}],&quot;closed&quot;:false},&quot;pathStyles&quot;:[{&quot;type&quot;:&quot;FILL&quot;,&quot;fillStyle&quot;:&quot;rgba(0,0,0,0)&quot;},{&quot;type&quot;:&quot;STROKE&quot;,&quot;strokeStyle&quot;:&quot;#232323&quot;,&quot;lineWidth&quot;:1.3812385738191755,&quot;lineJoin&quot;:&quot;round&quot;}],&quot;isLocked&quot;:false,&quot;parent&quot;:{&quot;type&quot;:&quot;CHILD&quot;,&quot;parentId&quot;:&quot;fc5cfc13-3c43-4ecb-bbf2-533f5fc99abe&quot;,&quot;order&quot;:&quot;999999999999999999999988&quot;},&quot;connectorInfo&quot;:{&quot;type&quot;:&quot;LINE&quot;,&quot;offset&quot;:{&quot;x&quot;:0,&quot;y&quot;:0},&quot;bending&quot;:0.1,&quot;customized&quot;:false}},&quot;aa19eea7-8264-4c96-a785-f932c42ac47b&quot;:{&quot;type&quot;:&quot;FIGURE_OBJECT&quot;,&quot;id&quot;:&quot;aa19eea7-8264-4c96-a785-f932c42ac47b&quot;,&quot;relativeTransform&quot;:{&quot;translate&quot;:{&quot;x&quot;:250.29476443024333,&quot;y&quot;:468.34731109149664},&quot;rotate&quot;:-1.570796326794897},&quot;opacity&quot;:1,&quot;path&quot;:{&quot;type&quot;:&quot;POLY_LINE&quot;,&quot;points&quot;:[{&quot;x&quot;:336.5106759577994,&quot;y&quot;:-83.04856414584246},{&quot;x&quot;:336.5106759577994,&quot;y&quot;:-69.44102535597777}],&quot;closed&quot;:false},&quot;pathStyles&quot;:[{&quot;type&quot;:&quot;FILL&quot;,&quot;fillStyle&quot;:&quot;rgba(0,0,0,0)&quot;},{&quot;type&quot;:&quot;STROKE&quot;,&quot;strokeStyle&quot;:&quot;#232323&quot;,&quot;lineWidth&quot;:1.3812385738191755,&quot;lineJoin&quot;:&quot;round&quot;}],&quot;isLocked&quot;:false,&quot;parent&quot;:{&quot;type&quot;:&quot;CHILD&quot;,&quot;parentId&quot;:&quot;fc5cfc13-3c43-4ecb-bbf2-533f5fc99abe&quot;,&quot;order&quot;:&quot;999999999999999999999989&quot;},&quot;connectorInfo&quot;:{&quot;type&quot;:&quot;LINE&quot;,&quot;offset&quot;:{&quot;x&quot;:0,&quot;y&quot;:0},&quot;bending&quot;:0.1,&quot;customized&quot;:false}},&quot;6d32b7b8-ca37-4aca-b3e4-4fefeec0fdbf&quot;:{&quot;type&quot;:&quot;FIGURE_OBJECT&quot;,&quot;id&quot;:&quot;6d32b7b8-ca37-4aca-b3e4-4fefeec0fdbf&quot;,&quot;relativeTransform&quot;:{&quot;translate&quot;:{&quot;x&quot;:304.72598806207577,&quot;y&quot;:468.02081680008166},&quot;rotate&quot;:-1.570796326794897},&quot;opacity&quot;:1,&quot;path&quot;:{&quot;type&quot;:&quot;POLY_LINE&quot;,&quot;points&quot;:[{&quot;x&quot;:336.5106759577994,&quot;y&quot;:-83.04856414584246},{&quot;x&quot;:336.5106759577994,&quot;y&quot;:-69.44102535597777}],&quot;closed&quot;:false},&quot;pathStyles&quot;:[{&quot;type&quot;:&quot;FILL&quot;,&quot;fillStyle&quot;:&quot;rgba(0,0,0,0)&quot;},{&quot;type&quot;:&quot;STROKE&quot;,&quot;strokeStyle&quot;:&quot;#232323&quot;,&quot;lineWidth&quot;:1.3812385738191755,&quot;lineJoin&quot;:&quot;round&quot;}],&quot;isLocked&quot;:false,&quot;parent&quot;:{&quot;type&quot;:&quot;CHILD&quot;,&quot;parentId&quot;:&quot;fc5cfc13-3c43-4ecb-bbf2-533f5fc99abe&quot;,&quot;order&quot;:&quot;99999999999999999999999&quot;},&quot;connectorInfo&quot;:{&quot;type&quot;:&quot;LINE&quot;,&quot;offset&quot;:{&quot;x&quot;:0,&quot;y&quot;:0},&quot;bending&quot;:0.1,&quot;customized&quot;:false}},&quot;93232687-d2ee-44af-aa89-70b065568bdd&quot;:{&quot;type&quot;:&quot;FIGURE_OBJECT&quot;,&quot;id&quot;:&quot;93232687-d2ee-44af-aa89-70b065568bdd&quot;,&quot;relativeTransform&quot;:{&quot;translate&quot;:{&quot;x&quot;:360.48747652859447,&quot;y&quot;:468.8962079844746},&quot;rotate&quot;:-1.570796326794897},&quot;opacity&quot;:1,&quot;path&quot;:{&quot;type&quot;:&quot;POLY_LINE&quot;,&quot;points&quot;:[{&quot;x&quot;:336.5106759577994,&quot;y&quot;:-83.04856414584246},{&quot;x&quot;:336.5106759577994,&quot;y&quot;:-69.44102535597777}],&quot;closed&quot;:false},&quot;pathStyles&quot;:[{&quot;type&quot;:&quot;FILL&quot;,&quot;fillStyle&quot;:&quot;rgba(0,0,0,0)&quot;},{&quot;type&quot;:&quot;STROKE&quot;,&quot;strokeStyle&quot;:&quot;#232323&quot;,&quot;lineWidth&quot;:1.3812385738191755,&quot;lineJoin&quot;:&quot;round&quot;}],&quot;isLocked&quot;:false,&quot;parent&quot;:{&quot;type&quot;:&quot;CHILD&quot;,&quot;parentId&quot;:&quot;fc5cfc13-3c43-4ecb-bbf2-533f5fc99abe&quot;,&quot;order&quot;:&quot;9999999999999999999999902&quot;},&quot;connectorInfo&quot;:{&quot;type&quot;:&quot;LINE&quot;,&quot;offset&quot;:{&quot;x&quot;:0,&quot;y&quot;:0},&quot;bending&quot;:0.1,&quot;customized&quot;:false}},&quot;d85daf01-d1ca-4bc1-9325-79b5dd7d3c96&quot;:{&quot;id&quot;:&quot;d85daf01-d1ca-4bc1-9325-79b5dd7d3c96&quot;,&quot;name&quot;:&quot;Hydrogel (film)&quot;,&quot;displayName&quot;:&quot;&quot;,&quot;type&quot;:&quot;FIGURE_OBJECT&quot;,&quot;relativeTransform&quot;:{&quot;translate&quot;:{&quot;x&quot;:178.89731716189442,&quot;y&quot;:211.31095898033155},&quot;rotate&quot;:-1.570796326794897,&quot;skewX&quot;:2.41995270431454e-30,&quot;scale&quot;:{&quot;x&quot;:0.8564224372333233,&quot;y&quot;:3.9473914622942106}},&quot;image&quot;:{&quot;url&quot;:&quot;https://icons.cdn.biorender.com/biorender/5c76ed63ad73523300470e83/5c76e7c3ad73523300470e60.png&quot;,&quot;isPremium&quot;:false,&quot;isOrgIcon&quot;:false,&quot;size&quot;:{&quot;x&quot;:100,&quot;y&quot;:99.31972789115646},&quot;fallbackUrl&quot;:&quot;sources/icons/5c76ed63ad73523300470e83/5c76e7c3ad73523300470e60.svg&quot;},&quot;source&quot;:{&quot;id&quot;:&quot;5c76e7c3ad73523300470e60&quot;,&quot;version&quot;:&quot;20190227194122&quot;,&quot;type&quot;:&quot;ASSETS&quot;},&quot;isPremium&quot;:false,&quot;parent&quot;:{&quot;type&quot;:&quot;CHILD&quot;,&quot;parentId&quot;:&quot;fc5cfc13-3c43-4ecb-bbf2-533f5fc99abe&quot;,&quot;order&quot;:&quot;9999999999999999999999905&quot;},&quot;opacity&quot;:0.35,&quot;styles&quot;:{&quot;editable&quot;:[{&quot;styleName&quot;:&quot;GLOW&quot;,&quot;index&quot;:0,&quot;value&quot;:0}]}},&quot;64a3166f-ed5d-4e96-8816-af1774c4642d&quot;:{&quot;type&quot;:&quot;FIGURE_OBJECT&quot;,&quot;id&quot;:&quot;64a3166f-ed5d-4e96-8816-af1774c4642d&quot;,&quot;parent&quot;:{&quot;type&quot;:&quot;CHILD&quot;,&quot;parentId&quot;:&quot;fc5cfc13-3c43-4ecb-bbf2-533f5fc99abe&quot;,&quot;order&quot;:&quot;999999999999999999999991&quot;},&quot;relativeTransform&quot;:{&quot;translate&quot;:{&quot;x&quot;:97.11305046050053,&quot;y&quot;:241.82251081136926},&quot;rotate&quot;:-0.0302168940364864},&quot;opacity&quot;:0.55},&quot;88e15b4a-66ad-419a-a1f0-6dfd3d95f46e&quot;:{&quot;id&quot;:&quot;88e15b4a-66ad-419a-a1f0-6dfd3d95f46e&quot;,&quot;name&quot;:&quot;Hydrogel 1&quot;,&quot;displayName&quot;:&quot;&quot;,&quot;type&quot;:&quot;FIGURE_OBJECT&quot;,&quot;relativeTransform&quot;:{&quot;translate&quot;:{&quot;x&quot;:-49.965378317716386,&quot;y&quot;:-30.495597484949606},&quot;rotate&quot;:0,&quot;skewX&quot;:0.07611796673744776,&quot;scale&quot;:{&quot;x&quot;:0.22266713185970843,&quot;y&quot;:0.21823035359075738}},&quot;image&quot;:{&quot;url&quot;:&quot;https://icons.biorender.com/biorender/5b34f1081b9d67001413a638/20180628143316/image/hydrogel-1.png&quot;,&quot;fallbackUrl&quot;:&quot;https://res.cloudinary.com/dlcjuc3ej/image/upload/v1530196396/v9ds8rdnkshqxkrejewi.svg#/keystone/api/icons/5b34f1081b9d67001413a638/20180628143316/image/hydrogel-1.svg&quot;,&quot;isPremium&quot;:false,&quot;size&quot;:{&quot;x&quot;:300,&quot;y&quot;:300}},&quot;source&quot;:{&quot;id&quot;:&quot;5b34f1081b9d67001413a638&quot;,&quot;type&quot;:&quot;ASSETS&quot;},&quot;isPremium&quot;:false,&quot;parent&quot;:{&quot;type&quot;:&quot;CHILD&quot;,&quot;parentId&quot;:&quot;64a3166f-ed5d-4e96-8816-af1774c4642d&quot;,&quot;order&quot;:&quot;5&quot;}},&quot;4cc8f49f-6aec-4649-818f-ba12d681f662&quot;:{&quot;type&quot;:&quot;FIGURE_OBJECT&quot;,&quot;id&quot;:&quot;4cc8f49f-6aec-4649-818f-ba12d681f662&quot;,&quot;parent&quot;:{&quot;type&quot;:&quot;CROP&quot;,&quot;parentId&quot;:&quot;64a3166f-ed5d-4e96-8816-af1774c4642d&quot;,&quot;order&quot;:&quot;5&quot;},&quot;relativeTransform&quot;:{&quot;translate&quot;:{&quot;x&quot;:-49.965378317716386,&quot;y&quot;:-30.495597484949606},&quot;rotate&quot;:0,&quot;skewX&quot;:0.07611796673744779,&quot;scale&quot;:{&quot;x&quot;:33.40006977895626,&quot;y&quot;:32.734553038613626}},&quot;path&quot;:{&quot;type&quot;:&quot;ELLIPSE&quot;,&quot;size&quot;:{&quot;x&quot;:2,&quot;y&quot;:2}},&quot;pathStyles&quot;:[{&quot;type&quot;:&quot;FILL&quot;,&quot;fillStyle&quot;:&quot;#fff&quot;}],&quot;isFrozen&quot;:true},&quot;5b28112e-94f0-4825-92b6-1f84bf928e68&quot;:{&quot;type&quot;:&quot;FIGURE_OBJECT&quot;,&quot;id&quot;:&quot;5b28112e-94f0-4825-92b6-1f84bf928e68&quot;,&quot;parent&quot;:{&quot;type&quot;:&quot;CHILD&quot;,&quot;parentId&quot;:&quot;fc5cfc13-3c43-4ecb-bbf2-533f5fc99abe&quot;,&quot;order&quot;:&quot;9999999999999999999999915&quot;},&quot;relativeTransform&quot;:{&quot;translate&quot;:{&quot;x&quot;:146.3538237198224,&quot;y&quot;:169.49282827988029},&quot;rotate&quot;:-1.4797707019351152},&quot;opacity&quot;:0.55},&quot;84fcdd55-6d93-4dbd-ae94-47fe2448c7ce&quot;:{&quot;id&quot;:&quot;84fcdd55-6d93-4dbd-ae94-47fe2448c7ce&quot;,&quot;name&quot;:&quot;Hydrogel 1&quot;,&quot;displayName&quot;:&quot;&quot;,&quot;type&quot;:&quot;FIGURE_OBJECT&quot;,&quot;relativeTransform&quot;:{&quot;translate&quot;:{&quot;x&quot;:-46.819795595809566,&quot;y&quot;:-34.2625853149212},&quot;rotate&quot;:0,&quot;skewX&quot;:0.007777336123396837,&quot;scale&quot;:{&quot;x&quot;:0.2179444688246759,&quot;y&quot;:0.24518739506248108}},&quot;image&quot;:{&quot;url&quot;:&quot;https://icons.biorender.com/biorender/5b34f1081b9d67001413a638/20180628143316/image/hydrogel-1.png&quot;,&quot;fallbackUrl&quot;:&quot;https://res.cloudinary.com/dlcjuc3ej/image/upload/v1530196396/v9ds8rdnkshqxkrejewi.svg#/keystone/api/icons/5b34f1081b9d67001413a638/20180628143316/image/hydrogel-1.svg&quot;,&quot;isPremium&quot;:false,&quot;size&quot;:{&quot;x&quot;:300,&quot;y&quot;:300}},&quot;source&quot;:{&quot;id&quot;:&quot;5b34f1081b9d67001413a638&quot;,&quot;type&quot;:&quot;ASSETS&quot;},&quot;isPremium&quot;:false,&quot;parent&quot;:{&quot;type&quot;:&quot;CHILD&quot;,&quot;parentId&quot;:&quot;5b28112e-94f0-4825-92b6-1f84bf928e68&quot;,&quot;order&quot;:&quot;5&quot;}},&quot;ad1210c0-7500-41b0-a483-fe485b209b48&quot;:{&quot;type&quot;:&quot;FIGURE_OBJECT&quot;,&quot;id&quot;:&quot;ad1210c0-7500-41b0-a483-fe485b209b48&quot;,&quot;parent&quot;:{&quot;type&quot;:&quot;CROP&quot;,&quot;parentId&quot;:&quot;5b28112e-94f0-4825-92b6-1f84bf928e68&quot;,&quot;order&quot;:&quot;5&quot;},&quot;relativeTransform&quot;:{&quot;translate&quot;:{&quot;x&quot;:-46.819795595809566,&quot;y&quot;:-34.2625853149212},&quot;rotate&quot;:0,&quot;skewX&quot;:0.00777733612339683,&quot;scale&quot;:{&quot;x&quot;:32.69167032370137,&quot;y&quot;:36.778109259372194}},&quot;path&quot;:{&quot;type&quot;:&quot;ELLIPSE&quot;,&quot;size&quot;:{&quot;x&quot;:2,&quot;y&quot;:2}},&quot;pathStyles&quot;:[{&quot;type&quot;:&quot;FILL&quot;,&quot;fillStyle&quot;:&quot;#fff&quot;}],&quot;isFrozen&quot;:true},&quot;96bed55c-9862-4891-9018-ebec7cb67dd6&quot;:{&quot;type&quot;:&quot;FIGURE_OBJECT&quot;,&quot;id&quot;:&quot;96bed55c-9862-4891-9018-ebec7cb67dd6&quot;,&quot;parent&quot;:{&quot;type&quot;:&quot;CHILD&quot;,&quot;parentId&quot;:&quot;fc5cfc13-3c43-4ecb-bbf2-533f5fc99abe&quot;,&quot;order&quot;:&quot;999999999999999999999992&quot;},&quot;relativeTransform&quot;:{&quot;translate&quot;:{&quot;x&quot;:296.2083235516129,&quot;y&quot;:241.83944472101527},&quot;rotate&quot;:-0.0302168940364864},&quot;opacity&quot;:0.55},&quot;390bf9fb-ff8e-4561-9a08-7a5cc03a85e4&quot;:{&quot;id&quot;:&quot;390bf9fb-ff8e-4561-9a08-7a5cc03a85e4&quot;,&quot;name&quot;:&quot;Hydrogel 1&quot;,&quot;displayName&quot;:&quot;&quot;,&quot;type&quot;:&quot;FIGURE_OBJECT&quot;,&quot;relativeTransform&quot;:{&quot;translate&quot;:{&quot;x&quot;:-53.88899624533597,&quot;y&quot;:-30.49559748494961},&quot;rotate&quot;:0,&quot;skewX&quot;:0.0770683534588626,&quot;scale&quot;:{&quot;x&quot;:0.2400095687927095,&quot;y&quot;:0.21823035359075743}},&quot;image&quot;:{&quot;url&quot;:&quot;https://icons.biorender.com/biorender/5b34f1081b9d67001413a638/20180628143316/image/hydrogel-1.png&quot;,&quot;fallbackUrl&quot;:&quot;https://res.cloudinary.com/dlcjuc3ej/image/upload/v1530196396/v9ds8rdnkshqxkrejewi.svg#/keystone/api/icons/5b34f1081b9d67001413a638/20180628143316/image/hydrogel-1.svg&quot;,&quot;isPremium&quot;:false,&quot;size&quot;:{&quot;x&quot;:300,&quot;y&quot;:300}},&quot;source&quot;:{&quot;id&quot;:&quot;5b34f1081b9d67001413a638&quot;,&quot;type&quot;:&quot;ASSETS&quot;},&quot;isPremium&quot;:false,&quot;parent&quot;:{&quot;type&quot;:&quot;CHILD&quot;,&quot;parentId&quot;:&quot;96bed55c-9862-4891-9018-ebec7cb67dd6&quot;,&quot;order&quot;:&quot;5&quot;}},&quot;1941e72f-028f-4ee0-98df-b4f046a7ec36&quot;:{&quot;type&quot;:&quot;FIGURE_OBJECT&quot;,&quot;id&quot;:&quot;1941e72f-028f-4ee0-98df-b4f046a7ec36&quot;,&quot;parent&quot;:{&quot;type&quot;:&quot;CROP&quot;,&quot;parentId&quot;:&quot;96bed55c-9862-4891-9018-ebec7cb67dd6&quot;,&quot;order&quot;:&quot;5&quot;},&quot;relativeTransform&quot;:{&quot;translate&quot;:{&quot;x&quot;:-53.88899624533597,&quot;y&quot;:-30.49559748494961},&quot;rotate&quot;:0,&quot;skewX&quot;:0.07706835345886266,&quot;scale&quot;:{&quot;x&quot;:36.00143531890641,&quot;y&quot;:32.73455303861363}},&quot;path&quot;:{&quot;type&quot;:&quot;ELLIPSE&quot;,&quot;size&quot;:{&quot;x&quot;:2,&quot;y&quot;:2}},&quot;pathStyles&quot;:[{&quot;type&quot;:&quot;FILL&quot;,&quot;fillStyle&quot;:&quot;#fff&quot;}],&quot;isFrozen&quot;:true},&quot;dc3e4706-47f0-413a-a071-f69c4fd8d6f5&quot;:{&quot;type&quot;:&quot;FIGURE_OBJECT&quot;,&quot;id&quot;:&quot;dc3e4706-47f0-413a-a071-f69c4fd8d6f5&quot;,&quot;parent&quot;:{&quot;type&quot;:&quot;CHILD&quot;,&quot;parentId&quot;:&quot;fc5cfc13-3c43-4ecb-bbf2-533f5fc99abe&quot;,&quot;order&quot;:&quot;9999999999999999999999925&quot;},&quot;relativeTransform&quot;:{&quot;translate&quot;:{&quot;x&quot;:338.4822068432926,&quot;y&quot;:168.61818763030718},&quot;rotate&quot;:-1.4797707019351152},&quot;opacity&quot;:0.55},&quot;02005bd5-50e8-444e-b907-2917c1fa86f5&quot;:{&quot;id&quot;:&quot;02005bd5-50e8-444e-b907-2917c1fa86f5&quot;,&quot;name&quot;:&quot;Hydrogel 1&quot;,&quot;displayName&quot;:&quot;&quot;,&quot;type&quot;:&quot;FIGURE_OBJECT&quot;,&quot;relativeTransform&quot;:{&quot;translate&quot;:{&quot;x&quot;:-47.01971374045616,&quot;y&quot;:-31.510345894175206},&quot;rotate&quot;:0,&quot;skewX&quot;:0.014340748545760876,&quot;scale&quot;:{&quot;x&quot;:0.21794446882467575,&quot;y&quot;:0.22549202158267825}},&quot;image&quot;:{&quot;url&quot;:&quot;https://icons.biorender.com/biorender/5b34f1081b9d67001413a638/20180628143316/image/hydrogel-1.png&quot;,&quot;fallbackUrl&quot;:&quot;https://res.cloudinary.com/dlcjuc3ej/image/upload/v1530196396/v9ds8rdnkshqxkrejewi.svg#/keystone/api/icons/5b34f1081b9d67001413a638/20180628143316/image/hydrogel-1.svg&quot;,&quot;isPremium&quot;:false,&quot;size&quot;:{&quot;x&quot;:300,&quot;y&quot;:300}},&quot;source&quot;:{&quot;id&quot;:&quot;5b34f1081b9d67001413a638&quot;,&quot;type&quot;:&quot;ASSETS&quot;},&quot;isPremium&quot;:false,&quot;parent&quot;:{&quot;type&quot;:&quot;CHILD&quot;,&quot;parentId&quot;:&quot;dc3e4706-47f0-413a-a071-f69c4fd8d6f5&quot;,&quot;order&quot;:&quot;5&quot;}},&quot;9e528ca5-7029-4f59-86e2-7c9cb8651179&quot;:{&quot;type&quot;:&quot;FIGURE_OBJECT&quot;,&quot;id&quot;:&quot;9e528ca5-7029-4f59-86e2-7c9cb8651179&quot;,&quot;parent&quot;:{&quot;type&quot;:&quot;CROP&quot;,&quot;parentId&quot;:&quot;dc3e4706-47f0-413a-a071-f69c4fd8d6f5&quot;,&quot;order&quot;:&quot;5&quot;},&quot;relativeTransform&quot;:{&quot;translate&quot;:{&quot;x&quot;:-47.01971374045616,&quot;y&quot;:-31.510345894175206},&quot;rotate&quot;:0,&quot;skewX&quot;:0.014340748545760862,&quot;scale&quot;:{&quot;x&quot;:32.69167032370136,&quot;y&quot;:33.82380323740176}},&quot;path&quot;:{&quot;type&quot;:&quot;ELLIPSE&quot;,&quot;size&quot;:{&quot;x&quot;:2,&quot;y&quot;:2}},&quot;pathStyles&quot;:[{&quot;type&quot;:&quot;FILL&quot;,&quot;fillStyle&quot;:&quot;#fff&quot;}],&quot;isFrozen&quot;:true},&quot;84e2bb2b-45a1-47c4-a0d3-d6feba5d3aca&quot;:{&quot;type&quot;:&quot;FIGURE_OBJECT&quot;,&quot;id&quot;:&quot;84e2bb2b-45a1-47c4-a0d3-d6feba5d3aca&quot;,&quot;parent&quot;:{&quot;type&quot;:&quot;CHILD&quot;,&quot;parentId&quot;:&quot;fc5cfc13-3c43-4ecb-bbf2-533f5fc99abe&quot;,&quot;order&quot;:&quot;999999999999999999999993&quot;},&quot;relativeTransform&quot;:{&quot;translate&quot;:{&quot;x&quot;:232.3445212404933,&quot;y&quot;:242.92125778314247},&quot;rotate&quot;:-0.0302168940364864},&quot;opacity&quot;:0.55},&quot;b55b388d-5e8f-4e8c-a2b8-d0cd42b8b051&quot;:{&quot;id&quot;:&quot;b55b388d-5e8f-4e8c-a2b8-d0cd42b8b051&quot;,&quot;name&quot;:&quot;Hydrogel 1&quot;,&quot;displayName&quot;:&quot;&quot;,&quot;type&quot;:&quot;FIGURE_OBJECT&quot;,&quot;relativeTransform&quot;:{&quot;translate&quot;:{&quot;x&quot;:-58.30306641390798,&quot;y&quot;:-30.4955974849496},&quot;rotate&quot;:0,&quot;skewX&quot;:0.07798557840422195,&quot;scale&quot;:{&quot;x&quot;:0.25951981034233557,&quot;y&quot;:0.21823035359075732}},&quot;image&quot;:{&quot;url&quot;:&quot;https://icons.biorender.com/biorender/5b34f1081b9d67001413a638/20180628143316/image/hydrogel-1.png&quot;,&quot;fallbackUrl&quot;:&quot;https://res.cloudinary.com/dlcjuc3ej/image/upload/v1530196396/v9ds8rdnkshqxkrejewi.svg#/keystone/api/icons/5b34f1081b9d67001413a638/20180628143316/image/hydrogel-1.svg&quot;,&quot;isPremium&quot;:false,&quot;size&quot;:{&quot;x&quot;:300,&quot;y&quot;:300}},&quot;source&quot;:{&quot;id&quot;:&quot;5b34f1081b9d67001413a638&quot;,&quot;type&quot;:&quot;ASSETS&quot;},&quot;isPremium&quot;:false,&quot;parent&quot;:{&quot;type&quot;:&quot;CHILD&quot;,&quot;parentId&quot;:&quot;84e2bb2b-45a1-47c4-a0d3-d6feba5d3aca&quot;,&quot;order&quot;:&quot;5&quot;}},&quot;9c7b23e1-dfa8-48da-93ba-003bb805c022&quot;:{&quot;type&quot;:&quot;FIGURE_OBJECT&quot;,&quot;id&quot;:&quot;9c7b23e1-dfa8-48da-93ba-003bb805c022&quot;,&quot;parent&quot;:{&quot;type&quot;:&quot;CROP&quot;,&quot;parentId&quot;:&quot;84e2bb2b-45a1-47c4-a0d3-d6feba5d3aca&quot;,&quot;order&quot;:&quot;5&quot;},&quot;relativeTransform&quot;:{&quot;translate&quot;:{&quot;x&quot;:-58.30306641390798,&quot;y&quot;:-30.4955974849496},&quot;rotate&quot;:0,&quot;skewX&quot;:0.07798557840422193,&quot;scale&quot;:{&quot;x&quot;:38.92797155135034,&quot;y&quot;:32.73455303861362}},&quot;path&quot;:{&quot;type&quot;:&quot;ELLIPSE&quot;,&quot;size&quot;:{&quot;x&quot;:2,&quot;y&quot;:2}},&quot;pathStyles&quot;:[{&quot;type&quot;:&quot;FILL&quot;,&quot;fillStyle&quot;:&quot;#fff&quot;}],&quot;isFrozen&quot;:true},&quot;50d5c58d-0e48-4952-99f6-78febd236d33&quot;:{&quot;id&quot;:&quot;50d5c58d-0e48-4952-99f6-78febd236d33&quot;,&quot;name&quot;:&quot;Pericyte 1&quot;,&quot;displayName&quot;:&quot;Pericyte&quot;,&quot;type&quot;:&quot;FIGURE_OBJECT&quot;,&quot;relativeTransform&quot;:{&quot;translate&quot;:{&quot;x&quot;:54.307832158547356,&quot;y&quot;:184.31778823939027},&quot;rotate&quot;:3.141592653589793,&quot;skewX&quot;:0,&quot;scale&quot;:{&quot;x&quot;:0.5772332478972954,&quot;y&quot;:0.5772332478972954}},&quot;image&quot;:{&quot;url&quot;:&quot;https://icons.cdn.biorender.com/biorender/5faad17f574dc90028e525dd/20221103204219/image/5faad17f574dc90028e525dd.png&quot;,&quot;isPremium&quot;:false,&quot;isOrgIcon&quot;:false,&quot;size&quot;:{&quot;x&quot;:100,&quot;y&quot;:39.16666666666667}},&quot;source&quot;:{&quot;id&quot;:&quot;5faad17f574dc90028e525dd&quot;,&quot;version&quot;:&quot;20221103204219&quot;,&quot;type&quot;:&quot;ASSETS&quot;},&quot;isPremium&quot;:false,&quot;parent&quot;:{&quot;type&quot;:&quot;CHILD&quot;,&quot;parentId&quot;:&quot;fc5cfc13-3c43-4ecb-bbf2-533f5fc99abe&quot;,&quot;order&quot;:&quot;999999999999999999999994&quot;}},&quot;c545be66-dc92-42b0-bca7-9bb9918984bd&quot;:{&quot;id&quot;:&quot;c545be66-dc92-42b0-bca7-9bb9918984bd&quot;,&quot;name&quot;:&quot;Pericyte 1&quot;,&quot;displayName&quot;:&quot;Pericyte&quot;,&quot;type&quot;:&quot;FIGURE_OBJECT&quot;,&quot;relativeTransform&quot;:{&quot;translate&quot;:{&quot;x&quot;:217.13601819601607,&quot;y&quot;:183.9527385489928},&quot;rotate&quot;:3.141592653589793,&quot;skewX&quot;:0,&quot;scale&quot;:{&quot;x&quot;:0.5564008133514348,&quot;y&quot;:0.5564008133514348}},&quot;image&quot;:{&quot;url&quot;:&quot;https://icons.cdn.biorender.com/biorender/5faad17f574dc90028e525dd/20221103204219/image/5faad17f574dc90028e525dd.png&quot;,&quot;isPremium&quot;:false,&quot;isOrgIcon&quot;:false,&quot;size&quot;:{&quot;x&quot;:100,&quot;y&quot;:39.16666666666667}},&quot;source&quot;:{&quot;id&quot;:&quot;5faad17f574dc90028e525dd&quot;,&quot;version&quot;:&quot;20221103204219&quot;,&quot;type&quot;:&quot;ASSETS&quot;},&quot;isPremium&quot;:false,&quot;parent&quot;:{&quot;type&quot;:&quot;CHILD&quot;,&quot;parentId&quot;:&quot;fc5cfc13-3c43-4ecb-bbf2-533f5fc99abe&quot;,&quot;order&quot;:&quot;9999999999999999999999952&quot;}},&quot;a1f6cedd-3bd4-4e73-8f8b-7ea2f5257b8a&quot;:{&quot;id&quot;:&quot;a1f6cedd-3bd4-4e73-8f8b-7ea2f5257b8a&quot;,&quot;name&quot;:&quot;Astrocyte (with end feet, one-sided)&quot;,&quot;displayName&quot;:&quot;&quot;,&quot;type&quot;:&quot;FIGURE_OBJECT&quot;,&quot;relativeTransform&quot;:{&quot;translate&quot;:{&quot;x&quot;:51.04528984644503,&quot;y&quot;:222.737997178857},&quot;rotate&quot;:-1.5707963267948966,&quot;skewX&quot;:0,&quot;scale&quot;:{&quot;x&quot;:0.41459235607613804,&quot;y&quot;:0.41459235607613804}},&quot;image&quot;:{&quot;url&quot;:&quot;https://icons.cdn.biorender.com/biorender/5d6e7b852977a50004cbe3c1/20190903144200/image/5d6e7b852977a50004cbe3c1.png&quot;,&quot;isPremium&quot;:false,&quot;isOrgIcon&quot;:false,&quot;size&quot;:{&quot;x&quot;:125,&quot;y&quot;:123.49397590361447}},&quot;source&quot;:{&quot;id&quot;:&quot;5d6e7b852977a50004cbe3c1&quot;,&quot;version&quot;:&quot;20190903144200&quot;,&quot;type&quot;:&quot;ASSETS&quot;},&quot;isPremium&quot;:false,&quot;parent&quot;:{&quot;type&quot;:&quot;CHILD&quot;,&quot;parentId&quot;:&quot;fc5cfc13-3c43-4ecb-bbf2-533f5fc99abe&quot;,&quot;order&quot;:&quot;9999999999999999999999955&quot;}},&quot;88388587-7696-4191-bd28-0538fd6be5c0&quot;:{&quot;id&quot;:&quot;88388587-7696-4191-bd28-0538fd6be5c0&quot;,&quot;name&quot;:&quot;Pericyte 1&quot;,&quot;displayName&quot;:&quot;Pericyte&quot;,&quot;type&quot;:&quot;FIGURE_OBJECT&quot;,&quot;relativeTransform&quot;:{&quot;translate&quot;:{&quot;x&quot;:299.61875499039377,&quot;y&quot;:184.64419503254084},&quot;rotate&quot;:3.141592653589793,&quot;skewX&quot;:0,&quot;scale&quot;:{&quot;x&quot;:0.5679124941543632,&quot;y&quot;:0.5679124941543632}},&quot;image&quot;:{&quot;url&quot;:&quot;https://icons.cdn.biorender.com/biorender/5faad17f574dc90028e525dd/20221103204219/image/5faad17f574dc90028e525dd.png&quot;,&quot;isPremium&quot;:false,&quot;isOrgIcon&quot;:false,&quot;size&quot;:{&quot;x&quot;:100,&quot;y&quot;:39.16666666666667}},&quot;source&quot;:{&quot;id&quot;:&quot;5faad17f574dc90028e525dd&quot;,&quot;version&quot;:&quot;20221103204219&quot;,&quot;type&quot;:&quot;ASSETS&quot;},&quot;isPremium&quot;:false,&quot;parent&quot;:{&quot;type&quot;:&quot;CHILD&quot;,&quot;parentId&quot;:&quot;fc5cfc13-3c43-4ecb-bbf2-533f5fc99abe&quot;,&quot;order&quot;:&quot;999999999999999999999996&quot;}},&quot;63ff06c0-fadd-488a-b3c4-4f1d095dd385&quot;:{&quot;id&quot;:&quot;63ff06c0-fadd-488a-b3c4-4f1d095dd385&quot;,&quot;name&quot;:&quot;Astrocyte (with end feet, one-sided)&quot;,&quot;displayName&quot;:&quot;&quot;,&quot;type&quot;:&quot;FIGURE_OBJECT&quot;,&quot;relativeTransform&quot;:{&quot;translate&quot;:{&quot;x&quot;:142.47760223567346,&quot;y&quot;:220.83915635810266},&quot;rotate&quot;:-1.5707963267948966,&quot;skewX&quot;:0,&quot;scale&quot;:{&quot;x&quot;:0.41391743298759637,&quot;y&quot;:0.41391743298759637}},&quot;image&quot;:{&quot;url&quot;:&quot;https://icons.cdn.biorender.com/biorender/5d6e7b852977a50004cbe3c1/20190903144200/image/5d6e7b852977a50004cbe3c1.png&quot;,&quot;isPremium&quot;:false,&quot;isOrgIcon&quot;:false,&quot;size&quot;:{&quot;x&quot;:125,&quot;y&quot;:123.49397590361447}},&quot;source&quot;:{&quot;id&quot;:&quot;5d6e7b852977a50004cbe3c1&quot;,&quot;version&quot;:&quot;20190903144200&quot;,&quot;type&quot;:&quot;ASSETS&quot;},&quot;isPremium&quot;:false,&quot;parent&quot;:{&quot;type&quot;:&quot;CHILD&quot;,&quot;parentId&quot;:&quot;fc5cfc13-3c43-4ecb-bbf2-533f5fc99abe&quot;,&quot;order&quot;:&quot;9999999999999999999999965&quot;}},&quot;4c627f87-87cd-40a2-94db-8be75724fc0b&quot;:{&quot;id&quot;:&quot;4c627f87-87cd-40a2-94db-8be75724fc0b&quot;,&quot;name&quot;:&quot;Astrocyte (with end feet, one-sided)&quot;,&quot;displayName&quot;:&quot;&quot;,&quot;type&quot;:&quot;FIGURE_OBJECT&quot;,&quot;relativeTransform&quot;:{&quot;translate&quot;:{&quot;x&quot;:227.79860565406437,&quot;y&quot;:221.29576548074138},&quot;rotate&quot;:-1.5707963267948966,&quot;skewX&quot;:0,&quot;scale&quot;:{&quot;x&quot;:0.4231564718815542,&quot;y&quot;:0.4231564718815542}},&quot;image&quot;:{&quot;url&quot;:&quot;https://icons.cdn.biorender.com/biorender/5d6e7b852977a50004cbe3c1/20190903144200/image/5d6e7b852977a50004cbe3c1.png&quot;,&quot;isPremium&quot;:false,&quot;isOrgIcon&quot;:false,&quot;size&quot;:{&quot;x&quot;:125,&quot;y&quot;:123.49397590361447}},&quot;source&quot;:{&quot;id&quot;:&quot;5d6e7b852977a50004cbe3c1&quot;,&quot;version&quot;:&quot;20190903144200&quot;,&quot;type&quot;:&quot;ASSETS&quot;},&quot;isPremium&quot;:false,&quot;parent&quot;:{&quot;type&quot;:&quot;CHILD&quot;,&quot;parentId&quot;:&quot;fc5cfc13-3c43-4ecb-bbf2-533f5fc99abe&quot;,&quot;order&quot;:&quot;999999999999999999999997&quot;}},&quot;df0f726c-27b4-460e-910d-6936974cdd5d&quot;:{&quot;id&quot;:&quot;df0f726c-27b4-460e-910d-6936974cdd5d&quot;,&quot;name&quot;:&quot;Astrocyte (with end feet, one-sided)&quot;,&quot;displayName&quot;:&quot;&quot;,&quot;type&quot;:&quot;FIGURE_OBJECT&quot;,&quot;relativeTransform&quot;:{&quot;translate&quot;:{&quot;x&quot;:301.82586679497604,&quot;y&quot;:221.35145982587133},&quot;rotate&quot;:-1.5707963267948966,&quot;skewX&quot;:0,&quot;scale&quot;:{&quot;x&quot;:0.4093704714376898,&quot;y&quot;:0.4093704714376898}},&quot;image&quot;:{&quot;url&quot;:&quot;https://icons.cdn.biorender.com/biorender/5d6e7b852977a50004cbe3c1/20190903144200/image/5d6e7b852977a50004cbe3c1.png&quot;,&quot;isPremium&quot;:false,&quot;isOrgIcon&quot;:false,&quot;size&quot;:{&quot;x&quot;:125,&quot;y&quot;:123.49397590361447}},&quot;source&quot;:{&quot;id&quot;:&quot;5d6e7b852977a50004cbe3c1&quot;,&quot;version&quot;:&quot;20190903144200&quot;,&quot;type&quot;:&quot;ASSETS&quot;},&quot;isPremium&quot;:false,&quot;parent&quot;:{&quot;type&quot;:&quot;CHILD&quot;,&quot;parentId&quot;:&quot;fc5cfc13-3c43-4ecb-bbf2-533f5fc99abe&quot;,&quot;order&quot;:&quot;9999999999999999999999975&quot;}},&quot;28a9bdfa-c619-44cb-ab6d-b5b062b06876&quot;:{&quot;id&quot;:&quot;28a9bdfa-c619-44cb-ab6d-b5b062b06876&quot;,&quot;name&quot;:&quot;Pericyte 1&quot;,&quot;displayName&quot;:&quot;Pericyte&quot;,&quot;type&quot;:&quot;FIGURE_OBJECT&quot;,&quot;relativeTransform&quot;:{&quot;translate&quot;:{&quot;x&quot;:91.23641858087896,&quot;y&quot;:184.14044810772975},&quot;rotate&quot;:3.141592653589793,&quot;skewX&quot;:0,&quot;scale&quot;:{&quot;x&quot;:0.34631984736905325,&quot;y&quot;:0.34631984736905325}},&quot;image&quot;:{&quot;url&quot;:&quot;https://icons.cdn.biorender.com/biorender/5faad17f574dc90028e525dd/20221103204219/image/5faad17f574dc90028e525dd.png&quot;,&quot;isPremium&quot;:false,&quot;isOrgIcon&quot;:false,&quot;size&quot;:{&quot;x&quot;:100,&quot;y&quot;:39.16666666666667}},&quot;source&quot;:{&quot;id&quot;:&quot;5faad17f574dc90028e525dd&quot;,&quot;version&quot;:&quot;20221103204219&quot;,&quot;type&quot;:&quot;ASSETS&quot;},&quot;isPremium&quot;:false,&quot;parent&quot;:{&quot;type&quot;:&quot;CHILD&quot;,&quot;parentId&quot;:&quot;fc5cfc13-3c43-4ecb-bbf2-533f5fc99abe&quot;,&quot;order&quot;:&quot;999999999999999999999981&quot;}},&quot;477ee7a7-2f08-4ab7-8871-79104198d07e&quot;:{&quot;id&quot;:&quot;477ee7a7-2f08-4ab7-8871-79104198d07e&quot;,&quot;name&quot;:&quot;Pericyte 1&quot;,&quot;displayName&quot;:&quot;Pericyte&quot;,&quot;type&quot;:&quot;FIGURE_OBJECT&quot;,&quot;relativeTransform&quot;:{&quot;translate&quot;:{&quot;x&quot;:172.00054249076572,&quot;y&quot;:183.2044130532514},&quot;rotate&quot;:3.141592653589793,&quot;skewX&quot;:0,&quot;scale&quot;:{&quot;x&quot;:0.34631984736905325,&quot;y&quot;:0.34631984736905325}},&quot;image&quot;:{&quot;url&quot;:&quot;https://icons.cdn.biorender.com/biorender/5faad17f574dc90028e525dd/20221103204219/image/5faad17f574dc90028e525dd.png&quot;,&quot;isPremium&quot;:false,&quot;isOrgIcon&quot;:false,&quot;size&quot;:{&quot;x&quot;:100,&quot;y&quot;:39.16666666666667}},&quot;source&quot;:{&quot;id&quot;:&quot;5faad17f574dc90028e525dd&quot;,&quot;version&quot;:&quot;20221103204219&quot;,&quot;type&quot;:&quot;ASSETS&quot;},&quot;isPremium&quot;:false,&quot;parent&quot;:{&quot;type&quot;:&quot;CHILD&quot;,&quot;parentId&quot;:&quot;fc5cfc13-3c43-4ecb-bbf2-533f5fc99abe&quot;,&quot;order&quot;:&quot;9999999999999999999999805&quot;}},&quot;c5e7bb6a-602a-4e8c-a23c-3bfa6f8a2fb8&quot;:{&quot;id&quot;:&quot;c5e7bb6a-602a-4e8c-a23c-3bfa6f8a2fb8&quot;,&quot;name&quot;:&quot;Pericyte 1&quot;,&quot;displayName&quot;:&quot;Pericyte&quot;,&quot;type&quot;:&quot;FIGURE_OBJECT&quot;,&quot;relativeTransform&quot;:{&quot;translate&quot;:{&quot;x&quot;:259.23202417221296,&quot;y&quot;:183.10824711206388},&quot;rotate&quot;:3.141592653589793,&quot;skewX&quot;:0,&quot;scale&quot;:{&quot;x&quot;:0.34631984736905325,&quot;y&quot;:0.34631984736905325}},&quot;image&quot;:{&quot;url&quot;:&quot;https://icons.cdn.biorender.com/biorender/5faad17f574dc90028e525dd/20221103204219/image/5faad17f574dc90028e525dd.png&quot;,&quot;isPremium&quot;:false,&quot;isOrgIcon&quot;:false,&quot;size&quot;:{&quot;x&quot;:100,&quot;y&quot;:39.16666666666667}},&quot;source&quot;:{&quot;id&quot;:&quot;5faad17f574dc90028e525dd&quot;,&quot;version&quot;:&quot;20221103204219&quot;,&quot;type&quot;:&quot;ASSETS&quot;},&quot;isPremium&quot;:false,&quot;parent&quot;:{&quot;type&quot;:&quot;CHILD&quot;,&quot;parentId&quot;:&quot;fc5cfc13-3c43-4ecb-bbf2-533f5fc99abe&quot;,&quot;order&quot;:&quot;9999999999999999999999802&quot;}},&quot;bb03c6b0-58e3-41a5-94f2-2c96256ff8d4&quot;:{&quot;id&quot;:&quot;bb03c6b0-58e3-41a5-94f2-2c96256ff8d4&quot;,&quot;name&quot;:&quot;Astrocyte&quot;,&quot;displayName&quot;:&quot;&quot;,&quot;type&quot;:&quot;FIGURE_OBJECT&quot;,&quot;relativeTransform&quot;:{&quot;translate&quot;:{&quot;x&quot;:96.80171389326078,&quot;y&quot;:221.76882549098084},&quot;rotate&quot;:0,&quot;skewX&quot;:0,&quot;scale&quot;:{&quot;x&quot;:0.4023564962095251,&quot;y&quot;:0.4023564962095252}},&quot;image&quot;:{&quot;url&quot;:&quot;https://icons.cdn.biorender.com/biorender/5a662127c67dfb0014f1388f/20181109211954/image/5a662127c67dfb0014f1388f.png&quot;,&quot;isPremium&quot;:false,&quot;isOrgIcon&quot;:false,&quot;size&quot;:{&quot;x&quot;:100,&quot;y&quot;:92.23300970873785}},&quot;source&quot;:{&quot;id&quot;:&quot;5a662127c67dfb0014f1388f&quot;,&quot;version&quot;:&quot;20181109211954&quot;,&quot;type&quot;:&quot;ASSETS&quot;},&quot;isPremium&quot;:false,&quot;parent&quot;:{&quot;type&quot;:&quot;CHILD&quot;,&quot;parentId&quot;:&quot;fc5cfc13-3c43-4ecb-bbf2-533f5fc99abe&quot;,&quot;order&quot;:&quot;999999999999999999999998&quot;},&quot;opacity&quot;:0.49},&quot;a63dc621-006d-43d2-8029-afb3290e99a4&quot;:{&quot;id&quot;:&quot;a63dc621-006d-43d2-8029-afb3290e99a4&quot;,&quot;name&quot;:&quot;Astrocyte&quot;,&quot;displayName&quot;:&quot;&quot;,&quot;type&quot;:&quot;FIGURE_OBJECT&quot;,&quot;relativeTransform&quot;:{&quot;translate&quot;:{&quot;x&quot;:195.9694716243265,&quot;y&quot;:221.29634230585},&quot;rotate&quot;:0,&quot;skewX&quot;:0,&quot;scale&quot;:{&quot;x&quot;:0.4023564962095251,&quot;y&quot;:0.4023564962095252}},&quot;image&quot;:{&quot;url&quot;:&quot;https://icons.cdn.biorender.com/biorender/5a662127c67dfb0014f1388f/20181109211954/image/5a662127c67dfb0014f1388f.png&quot;,&quot;isPremium&quot;:false,&quot;isOrgIcon&quot;:false,&quot;size&quot;:{&quot;x&quot;:100,&quot;y&quot;:92.23300970873785}},&quot;source&quot;:{&quot;id&quot;:&quot;5a662127c67dfb0014f1388f&quot;,&quot;version&quot;:&quot;20181109211954&quot;,&quot;type&quot;:&quot;ASSETS&quot;},&quot;isPremium&quot;:false,&quot;parent&quot;:{&quot;type&quot;:&quot;CHILD&quot;,&quot;parentId&quot;:&quot;fc5cfc13-3c43-4ecb-bbf2-533f5fc99abe&quot;,&quot;order&quot;:&quot;999999999999999999999999&quot;},&quot;opacity&quot;:0.49},&quot;3d5c2c36-6293-4f36-ae75-290631335b80&quot;:{&quot;id&quot;:&quot;3d5c2c36-6293-4f36-ae75-290631335b80&quot;,&quot;name&quot;:&quot;Pericyte (cross-section,  dying 1)&quot;,&quot;displayName&quot;:&quot;&quot;,&quot;type&quot;:&quot;FIGURE_OBJECT&quot;,&quot;relativeTransform&quot;:{&quot;translate&quot;:{&quot;x&quot;:132.1007577200289,&quot;y&quot;:187.348303243655},&quot;rotate&quot;:3.141592653589793,&quot;skewX&quot;:0,&quot;scale&quot;:{&quot;x&quot;:0.6189670868603864,&quot;y&quot;:0.6189670868603864}},&quot;image&quot;:{&quot;url&quot;:&quot;https://icons.cdn.biorender.com/biorender/6362813d99665a0021bbb9d5/20221102144052/image/6362813d99665a0021bbb9d5.png&quot;,&quot;isPremium&quot;:false,&quot;isOrgIcon&quot;:false,&quot;size&quot;:{&quot;x&quot;:100,&quot;y&quot;:24.624624624624627},&quot;fallbackUrl&quot;:&quot;sources/icons/6362813d99665a0021bbb9d5/20221102144052/image/6362813d99665a0021bbb9d5.svg&quot;},&quot;source&quot;:{&quot;id&quot;:&quot;6362813d99665a0021bbb9d5&quot;,&quot;version&quot;:&quot;20221102144052&quot;,&quot;type&quot;:&quot;ASSETS&quot;},&quot;isPremium&quot;:false,&quot;parent&quot;:{&quot;type&quot;:&quot;CHILD&quot;,&quot;parentId&quot;:&quot;fc5cfc13-3c43-4ecb-bbf2-533f5fc99abe&quot;,&quot;order&quot;:&quot;9999999999999999999999995&quot;}},&quot;4ed93380-6c5d-45be-96ce-03274e5d19cd&quot;:{&quot;id&quot;:&quot;4ed93380-6c5d-45be-96ce-03274e5d19cd&quot;,&quot;name&quot;:&quot;Generic fluorescent protein (surface structure)&quot;,&quot;displayName&quot;:&quot;&quot;,&quot;type&quot;:&quot;FIGURE_OBJECT&quot;,&quot;relativeTransform&quot;:{&quot;translate&quot;:{&quot;x&quot;:57.20979288698403,&quot;y&quot;:267.75160093572765},&quot;rotate&quot;:-2.6005405854715513,&quot;skewX&quot;:0,&quot;scale&quot;:{&quot;x&quot;:0.12758603809833452,&quot;y&quot;:0.12758603809833455}},&quot;image&quot;:{&quot;url&quot;:&quot;https://icons.cdn.biorender.com/biorender/5c5c4ef0cfc09316001dadfd/20190207153401/image/5c5c4ef0cfc09316001dadfd.png&quot;,&quot;isPremium&quot;:true,&quot;isOrgIcon&quot;:false,&quot;size&quot;:{&quot;x&quot;:100,&quot;y&quot;:123.75886524822695}},&quot;source&quot;:{&quot;id&quot;:&quot;5c5c4ef0cfc09316001dadfd&quot;,&quot;version&quot;:&quot;20190207153401&quot;,&quot;type&quot;:&quot;ASSETS&quot;},&quot;isPremium&quot;:true,&quot;parent&quot;:{&quot;type&quot;:&quot;CHILD&quot;,&quot;parentId&quot;:&quot;fc5cfc13-3c43-4ecb-bbf2-533f5fc99abe&quot;,&quot;order&quot;:&quot;99999999999999999999999955&quot;}},&quot;3aa5ad07-43cc-4e5f-bb00-70d0d62b2279&quot;:{&quot;id&quot;:&quot;3aa5ad07-43cc-4e5f-bb00-70d0d62b2279&quot;,&quot;name&quot;:&quot;Fluorophore (glowing)&quot;,&quot;displayName&quot;:&quot;&quot;,&quot;type&quot;:&quot;FIGURE_OBJECT&quot;,&quot;relativeTransform&quot;:{&quot;translate&quot;:{&quot;x&quot;:62.20199964860018,&quot;y&quot;:267.62473233689803},&quot;rotate&quot;:0,&quot;skewX&quot;:0,&quot;scale&quot;:{&quot;x&quot;:0.8386710906372206,&quot;y&quot;:0.8386710906372206}},&quot;image&quot;:{&quot;url&quot;:&quot;https://icons.cdn.biorender.com/biorender/63bc3b90e7456200216bd10d/20230109180631/image/63bc3b90e7456200216bd10d.png&quot;,&quot;isPremium&quot;:false,&quot;isOrgIcon&quot;:false,&quot;size&quot;:{&quot;x&quot;:50,&quot;y&quot;:50}},&quot;source&quot;:{&quot;id&quot;:&quot;63bc3b90e7456200216bd10d&quot;,&quot;version&quot;:&quot;20230109180631&quot;,&quot;type&quot;:&quot;ASSETS&quot;},&quot;isPremium&quot;:false,&quot;parent&quot;:{&quot;type&quot;:&quot;CHILD&quot;,&quot;parentId&quot;:&quot;fc5cfc13-3c43-4ecb-bbf2-533f5fc99abe&quot;,&quot;order&quot;:&quot;99999999999999999999999952&quot;},&quot;opacity&quot;:0.33},&quot;a588a9d3-5e0e-46f8-b228-c4c68cc43821&quot;:{&quot;type&quot;:&quot;FIGURE_OBJECT&quot;,&quot;id&quot;:&quot;a588a9d3-5e0e-46f8-b228-c4c68cc43821&quot;,&quot;relativeTransform&quot;:{&quot;translate&quot;:{&quot;x&quot;:4.226296558699303,&quot;y&quot;:219.88504650326192},&quot;rotate&quot;:0},&quot;opacity&quot;:0.74,&quot;path&quot;:{&quot;type&quot;:&quot;POLY_LINE&quot;,&quot;points&quot;:[{&quot;x&quot;:61.3088807011407,&quot;y&quot;:-59.53424324716728},{&quot;x&quot;:61.3088807011407,&quot;y&quot;:31.47836401901744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21571600&quot;,&quot;1&quot;:&quot;#215716&quot;,&quot;0.45&quot;:&quot;#215716&quot;}},&quot;lineWidth&quot;:2.4185965690990368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c5cfc13-3c43-4ecb-bbf2-533f5fc99abe&quot;,&quot;order&quot;:&quot;9999999999999999999999996&quot;},&quot;connectorInfo&quot;:{&quot;type&quot;:&quot;LINE&quot;,&quot;offset&quot;:{&quot;x&quot;:0,&quot;y&quot;:0},&quot;bending&quot;:0.1,&quot;customized&quot;:false}},&quot;7b9c7584-670b-46d1-b7a8-4c2118f4b0df&quot;:{&quot;id&quot;:&quot;7b9c7584-670b-46d1-b7a8-4c2118f4b0df&quot;,&quot;name&quot;:&quot;Generic fluorescent protein (surface structure)&quot;,&quot;displayName&quot;:&quot;&quot;,&quot;type&quot;:&quot;FIGURE_OBJECT&quot;,&quot;relativeTransform&quot;:{&quot;translate&quot;:{&quot;x&quot;:53.96401997951352,&quot;y&quot;:142.77732796216588},&quot;rotate&quot;:-2.6005405854715513,&quot;skewX&quot;:0,&quot;scale&quot;:{&quot;x&quot;:0.12758603809833452,&quot;y&quot;:0.12758603809833455}},&quot;image&quot;:{&quot;url&quot;:&quot;https://icons.cdn.biorender.com/biorender/5c5c4ef0cfc09316001dadfd/20190207153401/image/5c5c4ef0cfc09316001dadfd.png&quot;,&quot;isPremium&quot;:true,&quot;isOrgIcon&quot;:false,&quot;size&quot;:{&quot;x&quot;:100,&quot;y&quot;:123.75886524822695}},&quot;source&quot;:{&quot;id&quot;:&quot;5c5c4ef0cfc09316001dadfd&quot;,&quot;version&quot;:&quot;20190207153401&quot;,&quot;type&quot;:&quot;ASSETS&quot;},&quot;isPremium&quot;:true,&quot;parent&quot;:{&quot;type&quot;:&quot;CHILD&quot;,&quot;parentId&quot;:&quot;fc5cfc13-3c43-4ecb-bbf2-533f5fc99abe&quot;,&quot;order&quot;:&quot;9999999999999999999999997&quot;}},&quot;9c95b953-4df2-4dba-80d4-5e99b4b5c43e&quot;:{&quot;id&quot;:&quot;9c95b953-4df2-4dba-80d4-5e99b4b5c43e&quot;,&quot;name&quot;:&quot;Generic fluorescent protein (surface structure)&quot;,&quot;displayName&quot;:&quot;&quot;,&quot;type&quot;:&quot;FIGURE_OBJECT&quot;,&quot;relativeTransform&quot;:{&quot;translate&quot;:{&quot;x&quot;:67.10773266670834,&quot;y&quot;:139.6121872747109},&quot;rotate&quot;:-0.3102005438365085,&quot;skewX&quot;:-1.0617819744800202e-16,&quot;scale&quot;:{&quot;x&quot;:0.12781959990768696,&quot;y&quot;:0.127819599907687}},&quot;image&quot;:{&quot;url&quot;:&quot;https://icons.cdn.biorender.com/biorender/5c5c4ef0cfc09316001dadfd/20190207153401/image/5c5c4ef0cfc09316001dadfd.png&quot;,&quot;isPremium&quot;:true,&quot;isOrgIcon&quot;:false,&quot;size&quot;:{&quot;x&quot;:100,&quot;y&quot;:123.75886524822695}},&quot;source&quot;:{&quot;id&quot;:&quot;5c5c4ef0cfc09316001dadfd&quot;,&quot;version&quot;:&quot;20190207153401&quot;,&quot;type&quot;:&quot;ASSETS&quot;},&quot;isPremium&quot;:true,&quot;parent&quot;:{&quot;type&quot;:&quot;CHILD&quot;,&quot;parentId&quot;:&quot;fc5cfc13-3c43-4ecb-bbf2-533f5fc99abe&quot;,&quot;order&quot;:&quot;9999999999999999999999999&quot;}},&quot;3bd5c0be-037c-403f-b2c3-5f57f314ce51&quot;:{&quot;id&quot;:&quot;3bd5c0be-037c-403f-b2c3-5f57f314ce51&quot;,&quot;name&quot;:&quot;Generic fluorescent protein (surface structure)&quot;,&quot;displayName&quot;:&quot;&quot;,&quot;type&quot;:&quot;FIGURE_OBJECT&quot;,&quot;relativeTransform&quot;:{&quot;translate&quot;:{&quot;x&quot;:58.62945802925121,&quot;y&quot;:158.211773386671},&quot;rotate&quot;:-0.6216622293227649,&quot;skewX&quot;:2.6330168645910844e-16,&quot;scale&quot;:{&quot;x&quot;:0.11478980162341318,&quot;y&quot;:0.11478980162341322}},&quot;image&quot;:{&quot;url&quot;:&quot;https://icons.cdn.biorender.com/biorender/5c5c4ef0cfc09316001dadfd/20190207153401/image/5c5c4ef0cfc09316001dadfd.png&quot;,&quot;isPremium&quot;:true,&quot;isOrgIcon&quot;:false,&quot;size&quot;:{&quot;x&quot;:100,&quot;y&quot;:123.75886524822695}},&quot;source&quot;:{&quot;id&quot;:&quot;5c5c4ef0cfc09316001dadfd&quot;,&quot;version&quot;:&quot;20190207153401&quot;,&quot;type&quot;:&quot;ASSETS&quot;},&quot;isPremium&quot;:true,&quot;parent&quot;:{&quot;type&quot;:&quot;CHILD&quot;,&quot;parentId&quot;:&quot;fc5cfc13-3c43-4ecb-bbf2-533f5fc99abe&quot;,&quot;order&quot;:&quot;99999999999999999999999972&quot;}},&quot;a2da74d3-f2a1-4d3d-95a6-7fe80fc1f2af&quot;:{&quot;id&quot;:&quot;a2da74d3-f2a1-4d3d-95a6-7fe80fc1f2af&quot;,&quot;name&quot;:&quot;Generic fluorescent protein (surface structure)&quot;,&quot;displayName&quot;:&quot;&quot;,&quot;type&quot;:&quot;FIGURE_OBJECT&quot;,&quot;relativeTransform&quot;:{&quot;translate&quot;:{&quot;x&quot;:73.47837629255969,&quot;y&quot;:155.93106964967382},&quot;rotate&quot;:2.437717482443148,&quot;skewX&quot;:0,&quot;scale&quot;:{&quot;x&quot;:0.14330440727104837,&quot;y&quot;:0.14330440727104835}},&quot;image&quot;:{&quot;url&quot;:&quot;https://icons.cdn.biorender.com/biorender/5c5c4ef0cfc09316001dadfd/20190207153401/image/5c5c4ef0cfc09316001dadfd.png&quot;,&quot;isPremium&quot;:true,&quot;isOrgIcon&quot;:false,&quot;size&quot;:{&quot;x&quot;:100,&quot;y&quot;:123.75886524822695}},&quot;source&quot;:{&quot;id&quot;:&quot;5c5c4ef0cfc09316001dadfd&quot;,&quot;version&quot;:&quot;20190207153401&quot;,&quot;type&quot;:&quot;ASSETS&quot;},&quot;isPremium&quot;:true,&quot;parent&quot;:{&quot;type&quot;:&quot;CHILD&quot;,&quot;parentId&quot;:&quot;fc5cfc13-3c43-4ecb-bbf2-533f5fc99abe&quot;,&quot;order&quot;:&quot;99999999999999999999999975&quot;}},&quot;e67052b2-3268-4304-b2de-e5b2182f63a7&quot;:{&quot;id&quot;:&quot;e67052b2-3268-4304-b2de-e5b2182f63a7&quot;,&quot;name&quot;:&quot;Generic fluorescent protein (surface structure)&quot;,&quot;displayName&quot;:&quot;&quot;,&quot;type&quot;:&quot;FIGURE_OBJECT&quot;,&quot;relativeTransform&quot;:{&quot;translate&quot;:{&quot;x&quot;:81.15807677535712,&quot;y&quot;:144.09658109474265},&quot;rotate&quot;:-2.6005405854715513,&quot;skewX&quot;:1.4118728749407388e-16,&quot;scale&quot;:{&quot;x&quot;:0.11084531211968159,&quot;y&quot;:0.11084531211968164}},&quot;image&quot;:{&quot;url&quot;:&quot;https://icons.cdn.biorender.com/biorender/5c5c4ef0cfc09316001dadfd/20190207153401/image/5c5c4ef0cfc09316001dadfd.png&quot;,&quot;isPremium&quot;:true,&quot;isOrgIcon&quot;:false,&quot;size&quot;:{&quot;x&quot;:100,&quot;y&quot;:123.75886524822695}},&quot;source&quot;:{&quot;id&quot;:&quot;5c5c4ef0cfc09316001dadfd&quot;,&quot;version&quot;:&quot;20190207153401&quot;,&quot;type&quot;:&quot;ASSETS&quot;},&quot;isPremium&quot;:true,&quot;parent&quot;:{&quot;type&quot;:&quot;CHILD&quot;,&quot;parentId&quot;:&quot;fc5cfc13-3c43-4ecb-bbf2-533f5fc99abe&quot;,&quot;order&quot;:&quot;9999999999999999999999998&quot;}},&quot;a9cb8e16-e991-4499-a4a2-f4b9448cba24&quot;:{&quot;id&quot;:&quot;a9cb8e16-e991-4499-a4a2-f4b9448cba24&quot;,&quot;name&quot;:&quot;Fluorophore (glowing)&quot;,&quot;displayName&quot;:&quot;&quot;,&quot;type&quot;:&quot;FIGURE_OBJECT&quot;,&quot;relativeTransform&quot;:{&quot;translate&quot;:{&quot;x&quot;:67.14815162983408,&quot;y&quot;:147.41162067250602},&quot;rotate&quot;:0,&quot;skewX&quot;:0,&quot;scale&quot;:{&quot;x&quot;:0.8437138286387431,&quot;y&quot;:0.8437138286387431}},&quot;image&quot;:{&quot;url&quot;:&quot;https://icons.cdn.biorender.com/biorender/63bc3b90e7456200216bd10d/20230109180631/image/63bc3b90e7456200216bd10d.png&quot;,&quot;isPremium&quot;:false,&quot;isOrgIcon&quot;:false,&quot;size&quot;:{&quot;x&quot;:50,&quot;y&quot;:50}},&quot;source&quot;:{&quot;id&quot;:&quot;63bc3b90e7456200216bd10d&quot;,&quot;version&quot;:&quot;20230109180631&quot;,&quot;type&quot;:&quot;ASSETS&quot;},&quot;isPremium&quot;:false,&quot;parent&quot;:{&quot;type&quot;:&quot;CHILD&quot;,&quot;parentId&quot;:&quot;fc5cfc13-3c43-4ecb-bbf2-533f5fc99abe&quot;,&quot;order&quot;:&quot;99999999999999999999999965&quot;},&quot;opacity&quot;:0.62},&quot;03230b9c-2698-4178-8854-33fedd2c2a99&quot;:{&quot;id&quot;:&quot;03230b9c-2698-4178-8854-33fedd2c2a99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],&quot;text&quot;:&quot;&quot;,&quot;baseStyle&quot;:{&quot;fontFamily&quot;:&quot;Roboto&quot;,&quot;fontSize&quot;:22.573567978257675,&quot;color&quot;:&quot;black&quot;,&quot;fontWeight&quot;:&quot;normal&quot;,&quot;fontStyle&quot;:&quot;normal&quot;,&quot;decoration&quot;:&quot;none&quot;}}]},&quot;format&quot;:&quot;BETTER_TEXT&quot;,&quot;size&quot;:{&quot;x&quot;:290.52010909409205,&quot;y&quot;:26.604562260089406},&quot;targetSize&quot;:{&quot;x&quot;:290.52010909409205,&quot;y&quot;:2}},&quot;parent&quot;:{&quot;type&quot;:&quot;CHILD&quot;,&quot;parentId&quot;:&quot;ba436a53-5115-421a-af0b-927cea98fdb0&quot;,&quot;order&quot;:&quot;5&quot;}},&quot;e2a33d5f-5591-4634-b290-bd1d9db031c8&quot;:{&quot;relativeTransform&quot;:{&quot;translate&quot;:{&quot;x&quot;:285.39878114137116,&quot;y&quot;:151.60097547005105},&quot;rotate&quot;:0,&quot;skewX&quot;:0,&quot;scale&quot;:{&quot;x&quot;:0.31501440143989284,&quot;y&quot;:0.31501440143989284}},&quot;id&quot;:&quot;e2a33d5f-5591-4634-b290-bd1d9db031c8&quot;,&quot;name&quot;:&quot;Lymphocyte (t-cell, active, green)&quot;,&quot;displayName&quot;:&quot;Active T-cell (green) &quot;,&quot;type&quot;:&quot;FIGURE_OBJECT&quot;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size&quot;:{&quot;x&quot;:100,&quot;y&quot;:102.83687943262412}},&quot;source&quot;:{&quot;id&quot;:&quot;62bde9f8b00848c1727af124&quot;,&quot;type&quot;:&quot;ASSETS&quot;},&quot;isPremium&quot;:false,&quot;parent&quot;:{&quot;type&quot;:&quot;CHILD&quot;,&quot;parentId&quot;:&quot;fc5cfc13-3c43-4ecb-bbf2-533f5fc99abe&quot;,&quot;order&quot;:&quot;99999999999999999999999992&quot;},&quot;styles&quot;:{&quot;editable&quot;:[{&quot;styleName&quot;:&quot;GLOW&quot;,&quot;index&quot;:0,&quot;value&quot;:100}]}},&quot;76f46a4d-5405-4d05-a723-506e516d4d00&quot;:{&quot;type&quot;:&quot;FIGURE_OBJECT&quot;,&quot;id&quot;:&quot;76f46a4d-5405-4d05-a723-506e516d4d00&quot;,&quot;relativeTransform&quot;:{&quot;translate&quot;:{&quot;x&quot;:567.9684981423335,&quot;y&quot;:-784.1147814832402},&quot;rotate&quot;:3.141592653589793},&quot;opacity&quot;:0.75,&quot;path&quot;:{&quot;type&quot;:&quot;POLY_LINE&quot;,&quot;points&quot;:[{&quot;x&quot;:282.0661457188352,&quot;y&quot;:-956.8508657546788},{&quot;x&quot;:282.0661457188352,&quot;y&quot;:-1036.1870474878053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06E8000&quot;,&quot;1&quot;:&quot;#306E80&quot;,&quot;0.45&quot;:&quot;#306E80&quot;}},&quot;lineWidth&quot;:2.4185965690990368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c5cfc13-3c43-4ecb-bbf2-533f5fc99abe&quot;,&quot;order&quot;:&quot;99999999999999999999999995&quot;},&quot;connectorInfo&quot;:{&quot;type&quot;:&quot;LINE&quot;,&quot;offset&quot;:{&quot;x&quot;:0,&quot;y&quot;:0},&quot;bending&quot;:0.1,&quot;customized&quot;:false}},&quot;204b1beb-c7ef-4b31-ae6f-3d12751d96e5&quot;:{&quot;relativeTransform&quot;:{&quot;translate&quot;:{&quot;x&quot;:308.40333144247666,&quot;y&quot;:151.60105002757018},&quot;rotate&quot;:0.24170083343188264,&quot;skewX&quot;:-3.052698877414085e-17,&quot;scale&quot;:{&quot;x&quot;:0.11919091362648118,&quot;y&quot;:0.1191909136264812}},&quot;id&quot;:&quot;204b1beb-c7ef-4b31-ae6f-3d12751d96e5&quot;,&quot;name&quot;:&quot;Lymphocyte (t-cell, active, green)&quot;,&quot;displayName&quot;:&quot;Active T-cell (green) &quot;,&quot;type&quot;:&quot;FIGURE_OBJECT&quot;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size&quot;:{&quot;x&quot;:100,&quot;y&quot;:102.83687943262412}},&quot;source&quot;:{&quot;id&quot;:&quot;62bde9f8b00848c1727af124&quot;,&quot;type&quot;:&quot;ASSETS&quot;},&quot;isPremium&quot;:false,&quot;parent&quot;:{&quot;type&quot;:&quot;CHILD&quot;,&quot;parentId&quot;:&quot;fc5cfc13-3c43-4ecb-bbf2-533f5fc99abe&quot;,&quot;order&quot;:&quot;99999999999999999999999997&quot;},&quot;styles&quot;:{&quot;editable&quot;:[{&quot;styleName&quot;:&quot;GLOW&quot;,&quot;index&quot;:0,&quot;value&quot;:100}]}},&quot;27268b43-a4d8-4b7d-9f98-724527700655&quot;:{&quot;relativeTransform&quot;:{&quot;translate&quot;:{&quot;x&quot;:294.3645884543771,&quot;y&quot;:271.02166294815595},&quot;rotate&quot;:0.24170083343188264,&quot;skewX&quot;:-3.052698877414085e-17,&quot;scale&quot;:{&quot;x&quot;:0.11919091362648118,&quot;y&quot;:0.1191909136264812}},&quot;id&quot;:&quot;27268b43-a4d8-4b7d-9f98-724527700655&quot;,&quot;name&quot;:&quot;Lymphocyte (t-cell, active, green)&quot;,&quot;displayName&quot;:&quot;Active T-cell (green) &quot;,&quot;type&quot;:&quot;FIGURE_OBJECT&quot;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size&quot;:{&quot;x&quot;:100,&quot;y&quot;:102.83687943262412}},&quot;source&quot;:{&quot;id&quot;:&quot;62bde9f8b00848c1727af124&quot;,&quot;type&quot;:&quot;ASSETS&quot;},&quot;isPremium&quot;:false,&quot;parent&quot;:{&quot;type&quot;:&quot;CHILD&quot;,&quot;parentId&quot;:&quot;fc5cfc13-3c43-4ecb-bbf2-533f5fc99abe&quot;,&quot;order&quot;:&quot;99999999999999999999999998&quot;},&quot;styles&quot;:{&quot;editable&quot;:[{&quot;styleName&quot;:&quot;GLOW&quot;,&quot;index&quot;:0,&quot;value&quot;:100}]}},&quot;259d7966-7ab7-4c7f-ae1e-982b92634197&quot;:{&quot;type&quot;:&quot;FIGURE_OBJECT&quot;,&quot;id&quot;:&quot;259d7966-7ab7-4c7f-ae1e-982b92634197&quot;,&quot;relativeTransform&quot;:{&quot;translate&quot;:{&quot;x&quot;:6.0245143089299855,&quot;y&quot;:-14.505680819266685},&quot;rotate&quot;:0,&quot;skewX&quot;:0,&quot;scale&quot;:{&quot;x&quot;:1,&quot;y&quot;:1}},&quot;opacity&quot;:1,&quot;path&quot;:{&quot;type&quot;:&quot;RECT&quot;,&quot;size&quot;:{&quot;x&quot;:5.745637056204017,&quot;y&quot;:3.662539652230362},&quot;cornerRounding&quot;:{&quot;type&quot;:&quot;ARC_LENGTH&quot;,&quot;global&quot;:0}},&quot;pathStyles&quot;:[{&quot;type&quot;:&quot;FILL&quot;,&quot;fillStyle&quot;:&quot;rgba(229, 229, 229, 1)&quot;},{&quot;type&quot;:&quot;STROKE&quot;,&quot;strokeStyle&quot;:&quot;rgba(112,112,113,1)&quot;,&quot;lineWidth&quot;:1.082773415575089,&quot;lineJoin&quot;:&quot;round&quot;}],&quot;isLocked&quot;:false,&quot;parent&quot;:{&quot;type&quot;:&quot;CHILD&quot;,&quot;parentId&quot;:&quot;fd114a3e-a3bf-40be-879e-1412cffbf33b&quot;,&quot;order&quot;:&quot;92&quot;}},&quot;1485e42d-0720-4764-96de-35109d89886d&quot;:{&quot;id&quot;:&quot;1485e42d-0720-4764-96de-35109d89886d&quot;,&quot;name&quot;:&quot;EVOM/TEER device&quot;,&quot;type&quot;:&quot;FIGURE_OBJECT&quot;,&quot;relativeTransform&quot;:{&quot;translate&quot;:{&quot;x&quot;:-32.71273574314533,&quot;y&quot;:-32.08183800106448},&quot;rotate&quot;:0,&quot;skewX&quot;:0,&quot;scale&quot;:{&quot;x&quot;:0.33885217348805025,&quot;y&quot;:0.33885217348805025}},&quot;image&quot;:{&quot;url&quot;:&quot;https://icons.biorender.com/biorender/6197c0ab076fd50029576f33/20211119152809/image/evom-teer-device.png&quot;,&quot;fallbackUrl&quot;:&quot;https://res.cloudinary.com/dlcjuc3ej/image/upload/v1637335689/rb4n56k2ucy5vqgbxt2i.svg#/keystone/api/icons/6197c0ab076fd50029576f33/20211119152809/image/evom-teer-device.svg&quot;,&quot;isPremium&quot;:false,&quot;isPacked&quot;:true,&quot;size&quot;:{&quot;x&quot;:300,&quot;y&quot;:170.45454545454544}},&quot;source&quot;:{&quot;id&quot;:&quot;6197c0ab076fd50029576f33&quot;,&quot;type&quot;:&quot;ASSETS&quot;},&quot;parent&quot;:{&quot;type&quot;:&quot;CHILD&quot;,&quot;parentId&quot;:&quot;fd114a3e-a3bf-40be-879e-1412cffbf33b&quot;,&quot;order&quot;:&quot;4&quot;}},&quot;73a8eba3-a4d0-4913-9fe9-04178d250ef5&quot;:{&quot;type&quot;:&quot;FIGURE_OBJECT&quot;,&quot;id&quot;:&quot;73a8eba3-a4d0-4913-9fe9-04178d250ef5&quot;,&quot;relativeTransform&quot;:{&quot;translate&quot;:{&quot;x&quot;:-23.67973915959331,&quot;y&quot;:-33.481694268889015},&quot;rotate&quot;:0,&quot;skewX&quot;:0,&quot;scale&quot;:{&quot;x&quot;:1,&quot;y&quot;:1}},&quot;opacity&quot;:1,&quot;path&quot;:{&quot;type&quot;:&quot;RECT&quot;,&quot;size&quot;:{&quot;x&quot;:2.7596420019319,&quot;y&quot;:6.766694045815004},&quot;cornerRounding&quot;:{&quot;type&quot;:&quot;ARC_LENGTH&quot;,&quot;global&quot;:24.293203478573517}},&quot;pathStyles&quot;:[{&quot;type&quot;:&quot;FILL&quot;,&quot;fillStyle&quot;:&quot;rgba(177, 180, 183, 1)&quot;},{&quot;type&quot;:&quot;STROKE&quot;,&quot;strokeStyle&quot;:&quot;rgba(82, 82, 82, 1)&quot;,&quot;lineWidth&quot;:0.9279320201165284,&quot;lineJoin&quot;:&quot;round&quot;}],&quot;isLocked&quot;:false,&quot;parent&quot;:{&quot;type&quot;:&quot;CHILD&quot;,&quot;parentId&quot;:&quot;fd114a3e-a3bf-40be-879e-1412cffbf33b&quot;,&quot;order&quot;:&quot;95&quot;}},&quot;8d278851-eea1-41bf-8bed-997ee556b33a&quot;:{&quot;type&quot;:&quot;FIGURE_OBJECT&quot;,&quot;id&quot;:&quot;8d278851-eea1-41bf-8bed-997ee556b33a&quot;,&quot;relativeTransform&quot;:{&quot;translate&quot;:{&quot;x&quot;:-3.968428716755933,&quot;y&quot;:-33.48085284911664},&quot;rotate&quot;:0,&quot;skewX&quot;:0,&quot;scale&quot;:{&quot;x&quot;:1,&quot;y&quot;:1}},&quot;opacity&quot;:1,&quot;path&quot;:{&quot;type&quot;:&quot;RECT&quot;,&quot;size&quot;:{&quot;x&quot;:2.7596420019319,&quot;y&quot;:6.766694045815004},&quot;cornerRounding&quot;:{&quot;type&quot;:&quot;ARC_LENGTH&quot;,&quot;global&quot;:24.293203478573517}},&quot;pathStyles&quot;:[{&quot;type&quot;:&quot;FILL&quot;,&quot;fillStyle&quot;:&quot;rgba(177, 180, 183, 1)&quot;},{&quot;type&quot;:&quot;STROKE&quot;,&quot;strokeStyle&quot;:&quot;rgba(82, 82, 82, 1)&quot;,&quot;lineWidth&quot;:0.9279320201165284,&quot;lineJoin&quot;:&quot;round&quot;}],&quot;isLocked&quot;:false,&quot;parent&quot;:{&quot;type&quot;:&quot;CHILD&quot;,&quot;parentId&quot;:&quot;fd114a3e-a3bf-40be-879e-1412cffbf33b&quot;,&quot;order&quot;:&quot;96&quot;}},&quot;7f603fa3-f5ba-4299-8cf8-b14b2651053f&quot;:{&quot;id&quot;:&quot;7f603fa3-f5ba-4299-8cf8-b14b2651053f&quot;,&quot;name&quot;:&quot;Chemical compound (symbol) 1&quot;,&quot;displayName&quot;:&quot;&quot;,&quot;type&quot;:&quot;FIGURE_OBJECT&quot;,&quot;relativeTransform&quot;:{&quot;translate&quot;:{&quot;x&quot;:124.05744815381749,&quot;y&quot;:150.56544288305707},&quot;rotate&quot;:0.4804314499963408,&quot;skewX&quot;:0,&quot;scale&quot;:{&quot;x&quot;:0.26071837753839056,&quot;y&quot;:0.2607183775383905}},&quot;image&quot;:{&quot;url&quot;:&quot;https://icons.cdn.biorender.com/biorender/67e195cdccee62b943041566/20250324172703/image/67e195cdccee62b943041566.png&quot;,&quot;isPremium&quot;:false,&quot;isOrgIcon&quot;:false,&quot;size&quot;:{&quot;x&quot;:72,&quot;y&quot;:63}},&quot;source&quot;:{&quot;id&quot;:&quot;67e195cdccee62b943041566&quot;,&quot;version&quot;:&quot;20250324172703&quot;,&quot;type&quot;:&quot;ASSETS&quot;},&quot;isPremium&quot;:false,&quot;parent&quot;:{&quot;type&quot;:&quot;CHILD&quot;,&quot;parentId&quot;:&quot;fc5cfc13-3c43-4ecb-bbf2-533f5fc99abe&quot;,&quot;order&quot;:&quot;999999999999999999999999997&quot;}},&quot;a59d89e0-d562-4550-9b9d-04a75e3a8deb&quot;:{&quot;id&quot;:&quot;a59d89e0-d562-4550-9b9d-04a75e3a8deb&quot;,&quot;name&quot;:&quot;Chemical compound (symbol) 3&quot;,&quot;displayName&quot;:&quot;&quot;,&quot;type&quot;:&quot;FIGURE_OBJECT&quot;,&quot;relativeTransform&quot;:{&quot;translate&quot;:{&quot;x&quot;:156.63477109503737,&quot;y&quot;:148.40986158447944},&quot;rotate&quot;:0.3688711392610374,&quot;skewX&quot;:4.0383242211587323e-17,&quot;scale&quot;:{&quot;x&quot;:0.2931092565041908,&quot;y&quot;:0.2931092565041908}},&quot;image&quot;:{&quot;url&quot;:&quot;https://icons.cdn.biorender.com/biorender/67e19635ccee62b9430415ff/20250324172843/image/67e19635ccee62b9430415ff.png&quot;,&quot;isPremium&quot;:false,&quot;isOrgIcon&quot;:false,&quot;size&quot;:{&quot;x&quot;:90,&quot;y&quot;:72}},&quot;source&quot;:{&quot;id&quot;:&quot;67e19635ccee62b9430415ff&quot;,&quot;version&quot;:&quot;20250324172843&quot;,&quot;type&quot;:&quot;ASSETS&quot;},&quot;isPremium&quot;:false,&quot;parent&quot;:{&quot;type&quot;:&quot;CHILD&quot;,&quot;parentId&quot;:&quot;fc5cfc13-3c43-4ecb-bbf2-533f5fc99abe&quot;,&quot;order&quot;:&quot;999999999999999999999999998&quot;}},&quot;7319ecdf-49db-445d-881a-e4d2f339e28f&quot;:{&quot;id&quot;:&quot;7319ecdf-49db-445d-881a-e4d2f339e28f&quot;,&quot;name&quot;:&quot;Chemical compound (symbol) 2&quot;,&quot;displayName&quot;:&quot;&quot;,&quot;type&quot;:&quot;FIGURE_OBJECT&quot;,&quot;relativeTransform&quot;:{&quot;translate&quot;:{&quot;x&quot;:186.46065436660274,&quot;y&quot;:151.5294688998834},&quot;rotate&quot;:0,&quot;skewX&quot;:0,&quot;scale&quot;:{&quot;x&quot;:0.2823471512187453,&quot;y&quot;:0.29291349455960936}},&quot;image&quot;:{&quot;url&quot;:&quot;https://icons.cdn.biorender.com/biorender/67e196076f1cc428e8a5b509/20250324172757/image/67e196076f1cc428e8a5b509.png&quot;,&quot;isPremium&quot;:false,&quot;isOrgIcon&quot;:false,&quot;size&quot;:{&quot;x&quot;:72,&quot;y&quot;:63}},&quot;source&quot;:{&quot;id&quot;:&quot;67e196076f1cc428e8a5b509&quot;,&quot;version&quot;:&quot;20250324172757&quot;,&quot;type&quot;:&quot;ASSETS&quot;},&quot;isPremium&quot;:false,&quot;parent&quot;:{&quot;type&quot;:&quot;CHILD&quot;,&quot;parentId&quot;:&quot;fc5cfc13-3c43-4ecb-bbf2-533f5fc99abe&quot;,&quot;order&quot;:&quot;9999999999999999999999835&quot;}},&quot;9dc75284-c3a7-44a3-b9fc-a711ab50a055&quot;:{&quot;id&quot;:&quot;9dc75284-c3a7-44a3-b9fc-a711ab50a055&quot;,&quot;name&quot;:&quot;Chemical compound (symbol) 5&quot;,&quot;displayName&quot;:&quot;&quot;,&quot;type&quot;:&quot;FIGURE_OBJECT&quot;,&quot;relativeTransform&quot;:{&quot;translate&quot;:{&quot;x&quot;:218.62793745259597,&quot;y&quot;:149.3564101446762},&quot;rotate&quot;:0.5889395616333966,&quot;skewX&quot;:0,&quot;scale&quot;:{&quot;x&quot;:0.3683438787009415,&quot;y&quot;:0.36834387870094154}},&quot;image&quot;:{&quot;url&quot;:&quot;https://icons.cdn.biorender.com/biorender/67e196966f1cc428e8a5b5d5/20250324173017/image/67e196966f1cc428e8a5b5d5.png&quot;,&quot;isPremium&quot;:false,&quot;isOrgIcon&quot;:false,&quot;size&quot;:{&quot;x&quot;:58,&quot;y&quot;:35.69230769230769}},&quot;source&quot;:{&quot;id&quot;:&quot;67e196966f1cc428e8a5b5d5&quot;,&quot;version&quot;:&quot;20250324173017&quot;,&quot;type&quot;:&quot;ASSETS&quot;},&quot;isPremium&quot;:false,&quot;parent&quot;:{&quot;type&quot;:&quot;CHILD&quot;,&quot;parentId&quot;:&quot;fc5cfc13-3c43-4ecb-bbf2-533f5fc99abe&quot;,&quot;order&quot;:&quot;999999999999999999999999999&quot;}},&quot;a226e08f-8298-4f25-8391-822017413abc&quot;:{&quot;id&quot;:&quot;a226e08f-8298-4f25-8391-822017413abc&quot;,&quot;name&quot;:&quot;EVOM/TEER probe&quot;,&quot;type&quot;:&quot;FIGURE_OBJECT&quot;,&quot;relativeTransform&quot;:{&quot;translate&quot;:{&quot;x&quot;:364.88355545488014,&quot;y&quot;:209.4626359634151},&quot;rotate&quot;:1.348048382038735e-16,&quot;skewX&quot;:2.6214562145464436e-18,&quot;scale&quot;:{&quot;x&quot;:0.5324378999912289,&quot;y&quot;:0.5427918506386169}},&quot;image&quot;:{&quot;url&quot;:&quot;https://icons.biorender.com/biorender/6197c294076fd50029576f37/20211119153222/image/evom-teer-probe.png&quot;,&quot;fallbackUrl&quot;:&quot;https://res.cloudinary.com/dlcjuc3ej/image/upload/v1637335942/ilsmxf957tsqmp1gpig5.svg#/keystone/api/icons/6197c294076fd50029576f37/20211119153222/image/evom-teer-probe.svg&quot;,&quot;isPremium&quot;:false,&quot;isPacked&quot;:true,&quot;size&quot;:{&quot;x&quot;:30,&quot;y&quot;:242.72727272727272}},&quot;source&quot;:{&quot;id&quot;:&quot;6197c294076fd50029576f37&quot;,&quot;type&quot;:&quot;ASSETS&quot;},&quot;parent&quot;:{&quot;type&quot;:&quot;CHILD&quot;,&quot;parentId&quot;:&quot;fc5cfc13-3c43-4ecb-bbf2-533f5fc99abe&quot;,&quot;order&quot;:&quot;9999999999999999999999999995&quot;}},&quot;6ab0ebea-6858-4bae-81d8-7f205bfa6541&quot;:{&quot;relativeTransform&quot;:{&quot;translate&quot;:{&quot;x&quot;:308.5166810287243,&quot;y&quot;:-65.37649806987888},&quot;rotate&quot;:1.047729044027824,&quot;skewX&quot;:0,&quot;scale&quot;:{&quot;x&quot;:1,&quot;y&quot;:1}},&quot;type&quot;:&quot;FIGURE_OBJECT&quot;,&quot;id&quot;:&quot;6ab0ebea-6858-4bae-81d8-7f205bfa6541&quot;,&quot;name&quot;:&quot;Lymphocyte (t-cell, active, blue)&quot;,&quot;displayName&quot;:&quot;Active T cell (blue)&quot;,&quot;opacity&quot;:1,&quot;source&quot;:{&quot;id&quot;:&quot;5f7b5520f7396700abd379fd&quot;,&quot;type&quot;:&quot;ASSETS&quot;},&quot;pathStyles&quot;:[{&quot;type&quot;:&quot;FILL&quot;,&quot;fillStyle&quot;:&quot;rgb(0,0,0)&quot;}],&quot;isLocked&quot;:false,&quot;parent&quot;:{&quot;type&quot;:&quot;CHILD&quot;,&quot;parentId&quot;:&quot;fc5cfc13-3c43-4ecb-bbf2-533f5fc99abe&quot;,&quot;order&quot;:&quot;99999999999999999994&quot;},&quot;isPremium&quot;:true},&quot;e653b2d0-8985-4394-b271-1be32f02b627&quot;:{&quot;type&quot;:&quot;FIGURE_OBJECT&quot;,&quot;id&quot;:&quot;e653b2d0-8985-4394-b271-1be32f02b627&quot;,&quot;relativeTransform&quot;:{&quot;translate&quot;:{&quot;x&quot;:-2.1669832375979488e-14,&quot;y&quot;:-8.667932950391795e-15},&quot;rotate&quot;:0},&quot;opacity&quot;:0.59,&quot;path&quot;:{&quot;type&quot;:&quot;ELLIPSE&quot;,&quot;size&quot;:{&quot;x&quot;:42.86724604284805,&quot;y&quot;:44.49229925833579}},&quot;pathStyles&quot;:[{&quot;type&quot;:&quot;FILL&quot;,&quot;fillStyle&quot;:{&quot;type&quot;:&quot;radial&quot;,&quot;colorStops&quot;:{&quot;0.328&quot;:&quot;rgba(48, 201, 211, 1)&quot;,&quot;0.796&quot;:&quot;rgba(255, 255, 255, 0)&quot;}}},{&quot;type&quot;:&quot;STROKE&quot;,&quot;strokeStyle&quot;:&quot;#95AAD3&quot;,&quot;lineWidth&quot;:0,&quot;lineJoin&quot;:&quot;round&quot;}],&quot;isLocked&quot;:false,&quot;parent&quot;:{&quot;type&quot;:&quot;CHILD&quot;,&quot;parentId&quot;:&quot;6ab0ebea-6858-4bae-81d8-7f205bfa6541&quot;,&quot;order&quot;:&quot;2&quot;}},&quot;3b660316-e5a3-41af-ae7c-16a2b07ef1f0&quot;:{&quot;type&quot;:&quot;FIGURE_OBJECT&quot;,&quot;id&quot;:&quot;3b660316-e5a3-41af-ae7c-16a2b07ef1f0&quot;,&quot;name&quot;:&quot;T-cell&quot;,&quot;relativeTransform&quot;:{&quot;translate&quot;:{&quot;x&quot;:-0.4131203730497152,&quot;y&quot;:0.4548522770439101},&quot;rotate&quot;:0,&quot;skewX&quot;:-3.595378259108319e-16,&quot;scale&quot;:{&quot;x&quot;:0.19803621958937148,&quot;y&quot;:0.1980362195893716}},&quot;opacity&quot;:1,&quot;image&quot;:{&quot;url&quot;:&quot;https://icons.biorender.com/biorender/5d8a294d977db30004d0ce2e/lymphocyte-t-cell-1.png&quot;,&quot;fallbackUrl&quot;:&quot;https://res.cloudinary.com/dlcjuc3ej/image/upload/v1569335607/dpqkpuxt9zpnfjof8l6l.svg#/keystone/api/icons/5d8a294d977db30004d0ce2e/lymphocyte-t-cell-1.svg&quot;,&quot;size&quot;:{&quot;x&quot;:154,&quot;y&quot;:154},&quot;isPremium&quot;:false},&quot;source&quot;:{&quot;id&quot;:&quot;5be1c5ed779980120020cbbe&quot;,&quot;type&quot;:&quot;ASSETS&quot;},&quot;pathStyles&quot;:[{&quot;type&quot;:&quot;FILL&quot;,&quot;fillStyle&quot;:&quot;rgb(0,0,0)&quot;}],&quot;isLocked&quot;:false,&quot;parent&quot;:{&quot;type&quot;:&quot;CHILD&quot;,&quot;parentId&quot;:&quot;6ab0ebea-6858-4bae-81d8-7f205bfa6541&quot;,&quot;order&quot;:&quot;5&quot;}},&quot;e188a8ee-da49-4431-b1ba-289cdf2b9e38&quot;:{&quot;relativeTransform&quot;:{&quot;translate&quot;:{&quot;x&quot;:287.1469313769031,&quot;y&quot;:-79.44681983677913},&quot;rotate&quot;:1.047729044027824,&quot;skewX&quot;:0,&quot;scale&quot;:{&quot;x&quot;:1,&quot;y&quot;:1}},&quot;type&quot;:&quot;FIGURE_OBJECT&quot;,&quot;id&quot;:&quot;e188a8ee-da49-4431-b1ba-289cdf2b9e38&quot;,&quot;name&quot;:&quot;Lymphocyte (t-cell, active, blue)&quot;,&quot;displayName&quot;:&quot;Active T cell (blue)&quot;,&quot;opacity&quot;:1,&quot;source&quot;:{&quot;id&quot;:&quot;5f7b5520f7396700abd379fd&quot;,&quot;type&quot;:&quot;ASSETS&quot;},&quot;pathStyles&quot;:[{&quot;type&quot;:&quot;FILL&quot;,&quot;fillStyle&quot;:&quot;rgb(0,0,0)&quot;}],&quot;isLocked&quot;:false,&quot;parent&quot;:{&quot;type&quot;:&quot;CHILD&quot;,&quot;parentId&quot;:&quot;fc5cfc13-3c43-4ecb-bbf2-533f5fc99abe&quot;,&quot;order&quot;:&quot;99999999999999999996&quot;},&quot;isPremium&quot;:true},&quot;aef2e243-0fbb-4c5e-bf35-7b3031e42304&quot;:{&quot;type&quot;:&quot;FIGURE_OBJECT&quot;,&quot;id&quot;:&quot;aef2e243-0fbb-4c5e-bf35-7b3031e42304&quot;,&quot;relativeTransform&quot;:{&quot;translate&quot;:{&quot;x&quot;:-1.0492696274483952e-14,&quot;y&quot;:-4.1970785097935806e-15},&quot;rotate&quot;:0},&quot;opacity&quot;:0.59,&quot;path&quot;:{&quot;type&quot;:&quot;ELLIPSE&quot;,&quot;size&quot;:{&quot;x&quot;:20.756643846943827,&quot;y&quot;:21.54350687034622}},&quot;pathStyles&quot;:[{&quot;type&quot;:&quot;FILL&quot;,&quot;fillStyle&quot;:{&quot;type&quot;:&quot;radial&quot;,&quot;colorStops&quot;:{&quot;0.328&quot;:&quot;rgba(48, 201, 211, 1)&quot;,&quot;0.796&quot;:&quot;rgba(255, 255, 255, 0)&quot;}}},{&quot;type&quot;:&quot;STROKE&quot;,&quot;strokeStyle&quot;:&quot;#95AAD3&quot;,&quot;lineWidth&quot;:0,&quot;lineJoin&quot;:&quot;round&quot;}],&quot;isLocked&quot;:false,&quot;parent&quot;:{&quot;type&quot;:&quot;CHILD&quot;,&quot;parentId&quot;:&quot;e188a8ee-da49-4431-b1ba-289cdf2b9e38&quot;,&quot;order&quot;:&quot;2&quot;}},&quot;82500fd4-5a03-432a-a0d3-1750cdf6c228&quot;:{&quot;type&quot;:&quot;FIGURE_OBJECT&quot;,&quot;id&quot;:&quot;82500fd4-5a03-432a-a0d3-1750cdf6c228&quot;,&quot;name&quot;:&quot;T-cell&quot;,&quot;relativeTransform&quot;:{&quot;translate&quot;:{&quot;x&quot;:-0.2000360004638123,&quot;y&quot;:0.22024290312783062},&quot;rotate&quot;:0,&quot;skewX&quot;:-3.59537825910832e-16,&quot;scale&quot;:{&quot;x&quot;:0.09589063115234919,&quot;y&quot;:0.09589063115234926}},&quot;opacity&quot;:1,&quot;image&quot;:{&quot;url&quot;:&quot;https://icons.biorender.com/biorender/5d8a294d977db30004d0ce2e/lymphocyte-t-cell-1.png&quot;,&quot;fallbackUrl&quot;:&quot;https://res.cloudinary.com/dlcjuc3ej/image/upload/v1569335607/dpqkpuxt9zpnfjof8l6l.svg#/keystone/api/icons/5d8a294d977db30004d0ce2e/lymphocyte-t-cell-1.svg&quot;,&quot;size&quot;:{&quot;x&quot;:154,&quot;y&quot;:154},&quot;isPremium&quot;:false},&quot;source&quot;:{&quot;id&quot;:&quot;5be1c5ed779980120020cbbe&quot;,&quot;type&quot;:&quot;ASSETS&quot;},&quot;pathStyles&quot;:[{&quot;type&quot;:&quot;FILL&quot;,&quot;fillStyle&quot;:&quot;rgb(0,0,0)&quot;}],&quot;isLocked&quot;:false,&quot;parent&quot;:{&quot;type&quot;:&quot;CHILD&quot;,&quot;parentId&quot;:&quot;e188a8ee-da49-4431-b1ba-289cdf2b9e38&quot;,&quot;order&quot;:&quot;5&quot;}},&quot;3005fc74-1b3c-4de4-be8a-04027587540e&quot;:{&quot;relativeTransform&quot;:{&quot;translate&quot;:{&quot;x&quot;:261.1027228381983,&quot;y&quot;:60.68767485312923},&quot;rotate&quot;:0.24170083343188267,&quot;skewX&quot;:3.125294932648129e-17,&quot;scale&quot;:{&quot;x&quot;:0.11779846419775439,&quot;y&quot;:0.11779846419775444}},&quot;id&quot;:&quot;3005fc74-1b3c-4de4-be8a-04027587540e&quot;,&quot;name&quot;:&quot;Lymphocyte (t-cell, active, green)&quot;,&quot;displayName&quot;:&quot;Active T-cell (green) &quot;,&quot;type&quot;:&quot;FIGURE_OBJECT&quot;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size&quot;:{&quot;x&quot;:100,&quot;y&quot;:102.83687943262412}},&quot;source&quot;:{&quot;id&quot;:&quot;62bde9f8b00848c1727af124&quot;,&quot;type&quot;:&quot;ASSETS&quot;},&quot;isPremium&quot;:false,&quot;parent&quot;:{&quot;type&quot;:&quot;CHILD&quot;,&quot;parentId&quot;:&quot;fc5cfc13-3c43-4ecb-bbf2-533f5fc99abe&quot;,&quot;order&quot;:&quot;99999999999999999999999999&quot;},&quot;styles&quot;:{&quot;editable&quot;:[{&quot;styleName&quot;:&quot;GLOW&quot;,&quot;index&quot;:0,&quot;value&quot;:100}]}},&quot;b9c7ad63-4391-4607-b5f6-ce699c181b82&quot;:{&quot;relativeTransform&quot;:{&quot;translate&quot;:{&quot;x&quot;:303.9564550456601,&quot;y&quot;:50.90591840813925},&quot;rotate&quot;:-0.6773609427594564,&quot;skewX&quot;:0,&quot;scale&quot;:{&quot;x&quot;:1,&quot;y&quot;:1.0000000000000002}},&quot;type&quot;:&quot;FIGURE_OBJECT&quot;,&quot;id&quot;:&quot;b9c7ad63-4391-4607-b5f6-ce699c181b82&quot;,&quot;name&quot;:&quot;Lymphocyte (t-cell, active, blue)&quot;,&quot;displayName&quot;:&quot;Active T cell (blue)&quot;,&quot;opacity&quot;:1,&quot;source&quot;:{&quot;id&quot;:&quot;5f7b5520f7396700abd379fd&quot;,&quot;type&quot;:&quot;ASSETS&quot;},&quot;pathStyles&quot;:[{&quot;type&quot;:&quot;FILL&quot;,&quot;fillStyle&quot;:&quot;rgb(0,0,0)&quot;}],&quot;isLocked&quot;:false,&quot;parent&quot;:{&quot;type&quot;:&quot;CHILD&quot;,&quot;parentId&quot;:&quot;fc5cfc13-3c43-4ecb-bbf2-533f5fc99abe&quot;,&quot;order&quot;:&quot;99999999999999999999&quot;},&quot;isPremium&quot;:true},&quot;1ec2f673-b1d8-44aa-aa22-fb16a112bfa6&quot;:{&quot;type&quot;:&quot;FIGURE_OBJECT&quot;,&quot;id&quot;:&quot;1ec2f673-b1d8-44aa-aa22-fb16a112bfa6&quot;,&quot;relativeTransform&quot;:{&quot;translate&quot;:{&quot;x&quot;:-1.7869051478094858e-14,&quot;y&quot;:-7.14762059123795e-15},&quot;rotate&quot;:0},&quot;opacity&quot;:0.59,&quot;path&quot;:{&quot;type&quot;:&quot;ELLIPSE&quot;,&quot;size&quot;:{&quot;x&quot;:35.348544140696724,&quot;y&quot;:36.688571098837066}},&quot;pathStyles&quot;:[{&quot;type&quot;:&quot;FILL&quot;,&quot;fillStyle&quot;:{&quot;type&quot;:&quot;radial&quot;,&quot;colorStops&quot;:{&quot;0.328&quot;:&quot;rgba(48, 201, 211, 1)&quot;,&quot;0.796&quot;:&quot;rgba(255, 255, 255, 0)&quot;}}},{&quot;type&quot;:&quot;STROKE&quot;,&quot;strokeStyle&quot;:&quot;#95AAD3&quot;,&quot;lineWidth&quot;:0,&quot;lineJoin&quot;:&quot;round&quot;}],&quot;isLocked&quot;:false,&quot;parent&quot;:{&quot;type&quot;:&quot;CHILD&quot;,&quot;parentId&quot;:&quot;b9c7ad63-4391-4607-b5f6-ce699c181b82&quot;,&quot;order&quot;:&quot;2&quot;}},&quot;4c0e97ec-6cd7-4e31-82cb-be25d1693dbc&quot;:{&quot;type&quot;:&quot;FIGURE_OBJECT&quot;,&quot;id&quot;:&quot;4c0e97ec-6cd7-4e31-82cb-be25d1693dbc&quot;,&quot;name&quot;:&quot;T-cell&quot;,&quot;relativeTransform&quot;:{&quot;translate&quot;:{&quot;x&quot;:-0.34066111285927464,&quot;y&quot;:0.37507344830390843},&quot;rotate&quot;:0,&quot;skewX&quot;:-3.5953782591083193e-16,&quot;scale&quot;:{&quot;x&quot;:0.1633016509298136,&quot;y&quot;:0.1633016509298139}},&quot;opacity&quot;:1,&quot;image&quot;:{&quot;url&quot;:&quot;https://icons.biorender.com/biorender/5d8a294d977db30004d0ce2e/lymphocyte-t-cell-1.png&quot;,&quot;fallbackUrl&quot;:&quot;https://res.cloudinary.com/dlcjuc3ej/image/upload/v1569335607/dpqkpuxt9zpnfjof8l6l.svg#/keystone/api/icons/5d8a294d977db30004d0ce2e/lymphocyte-t-cell-1.svg&quot;,&quot;size&quot;:{&quot;x&quot;:154,&quot;y&quot;:154},&quot;isPremium&quot;:false},&quot;source&quot;:{&quot;id&quot;:&quot;5be1c5ed779980120020cbbe&quot;,&quot;type&quot;:&quot;ASSETS&quot;},&quot;pathStyles&quot;:[{&quot;type&quot;:&quot;FILL&quot;,&quot;fillStyle&quot;:&quot;rgb(0,0,0)&quot;}],&quot;isLocked&quot;:false,&quot;parent&quot;:{&quot;type&quot;:&quot;CHILD&quot;,&quot;parentId&quot;:&quot;b9c7ad63-4391-4607-b5f6-ce699c181b82&quot;,&quot;order&quot;:&quot;5&quot;}},&quot;79085f03-67eb-4aa5-bb76-9b7ef48c75d9&quot;:{&quot;relativeTransform&quot;:{&quot;translate&quot;:{&quot;x&quot;:264.8192259479315,&quot;y&quot;:149.05793191024185},&quot;rotate&quot;:1.0477290440278242},&quot;type&quot;:&quot;FIGURE_OBJECT&quot;,&quot;id&quot;:&quot;79085f03-67eb-4aa5-bb76-9b7ef48c75d9&quot;,&quot;name&quot;:&quot;Lymphocyte (t-cell, active, blue)&quot;,&quot;displayName&quot;:&quot;Active T cell (blue)&quot;,&quot;opacity&quot;:1,&quot;source&quot;:{&quot;id&quot;:&quot;5f7b5520f7396700abd379fd&quot;,&quot;type&quot;:&quot;ASSETS&quot;},&quot;pathStyles&quot;:[{&quot;type&quot;:&quot;FILL&quot;,&quot;fillStyle&quot;:&quot;rgb(0,0,0)&quot;}],&quot;isLocked&quot;:false,&quot;parent&quot;:{&quot;type&quot;:&quot;CHILD&quot;,&quot;parentId&quot;:&quot;fc5cfc13-3c43-4ecb-bbf2-533f5fc99abe&quot;,&quot;order&quot;:&quot;999999999999999999999994&quot;},&quot;isPremium&quot;:true},&quot;292f11cd-061a-4268-8488-3dc947ceac04&quot;:{&quot;type&quot;:&quot;FIGURE_OBJECT&quot;,&quot;id&quot;:&quot;292f11cd-061a-4268-8488-3dc947ceac04&quot;,&quot;relativeTransform&quot;:{&quot;translate&quot;:{&quot;x&quot;:-1.948987234527596e-14,&quot;y&quot;:-7.795948938110382e-15},&quot;rotate&quot;:0},&quot;opacity&quot;:0.59,&quot;path&quot;:{&quot;type&quot;:&quot;ELLIPSE&quot;,&quot;size&quot;:{&quot;x&quot;:38.55485075624082,&quot;y&quot;:40.016425501011064}},&quot;pathStyles&quot;:[{&quot;type&quot;:&quot;FILL&quot;,&quot;fillStyle&quot;:{&quot;type&quot;:&quot;radial&quot;,&quot;colorStops&quot;:{&quot;0.328&quot;:&quot;rgba(48, 201, 211, 1)&quot;,&quot;0.796&quot;:&quot;rgba(255, 255, 255, 0)&quot;}}},{&quot;type&quot;:&quot;STROKE&quot;,&quot;strokeStyle&quot;:&quot;#95AAD3&quot;,&quot;lineWidth&quot;:0,&quot;lineJoin&quot;:&quot;round&quot;}],&quot;isLocked&quot;:false,&quot;parent&quot;:{&quot;type&quot;:&quot;CHILD&quot;,&quot;parentId&quot;:&quot;79085f03-67eb-4aa5-bb76-9b7ef48c75d9&quot;,&quot;order&quot;:&quot;2&quot;}},&quot;4aab5cc6-e2ad-4541-8d95-0c4153b723d7&quot;:{&quot;type&quot;:&quot;FIGURE_OBJECT&quot;,&quot;id&quot;:&quot;4aab5cc6-e2ad-4541-8d95-0c4153b723d7&quot;,&quot;name&quot;:&quot;T-cell&quot;,&quot;relativeTransform&quot;:{&quot;translate&quot;:{&quot;x&quot;:-0.37156094215554786,&quot;y&quot;:0.4090946649578409},&quot;rotate&quot;:0,&quot;skewX&quot;:-3.5953782591083193e-16,&quot;scale&quot;:{&quot;x&quot;:0.1781140053402664,&quot;y&quot;:0.1781140053402665}},&quot;opacity&quot;:1,&quot;image&quot;:{&quot;url&quot;:&quot;https://icons.biorender.com/biorender/5d8a294d977db30004d0ce2e/lymphocyte-t-cell-1.png&quot;,&quot;fallbackUrl&quot;:&quot;https://res.cloudinary.com/dlcjuc3ej/image/upload/v1569335607/dpqkpuxt9zpnfjof8l6l.svg#/keystone/api/icons/5d8a294d977db30004d0ce2e/lymphocyte-t-cell-1.svg&quot;,&quot;size&quot;:{&quot;x&quot;:154,&quot;y&quot;:154},&quot;isPremium&quot;:false},&quot;source&quot;:{&quot;id&quot;:&quot;5be1c5ed779980120020cbbe&quot;,&quot;type&quot;:&quot;ASSETS&quot;},&quot;pathStyles&quot;:[{&quot;type&quot;:&quot;FILL&quot;,&quot;fillStyle&quot;:&quot;rgb(0,0,0)&quot;}],&quot;isLocked&quot;:false,&quot;parent&quot;:{&quot;type&quot;:&quot;CHILD&quot;,&quot;parentId&quot;:&quot;79085f03-67eb-4aa5-bb76-9b7ef48c75d9&quot;,&quot;order&quot;:&quot;5&quot;}},&quot;4ba8845e-3685-44f7-98df-167a830746ca&quot;:{&quot;id&quot;:&quot;4ba8845e-3685-44f7-98df-167a830746ca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],&quot;text&quot;:&quot;&quot;,&quot;baseStyle&quot;:{&quot;fontFamily&quot;:&quot;Roboto&quot;,&quot;fontSize&quot;:18.666666666666664,&quot;color&quot;:&quot;black&quot;,&quot;fontWeight&quot;:&quot;normal&quot;,&quot;fontStyle&quot;:&quot;normal&quot;,&quot;decoration&quot;:&quot;none&quot;}}]},&quot;format&quot;:&quot;BETTER_TEXT&quot;,&quot;size&quot;:{&quot;x&quot;:354.17028543219465,&quot;y&quot;:22},&quot;targetSize&quot;:{&quot;x&quot;:354.17028543219465,&quot;y&quot;:2}},&quot;parent&quot;:{&quot;type&quot;:&quot;CHILD&quot;,&quot;parentId&quot;:&quot;acfd0735-8792-4ee4-a83a-ddffc19318ed&quot;,&quot;order&quot;:&quot;5&quot;}},&quot;93850191-90a5-4fcd-acc3-374618387f1b&quot;:{&quot;type&quot;:&quot;FIGURE_OBJECT&quot;,&quot;id&quot;:&quot;93850191-90a5-4fcd-acc3-374618387f1b&quot;,&quot;relativeTransform&quot;:{&quot;translate&quot;:{&quot;x&quot;:-202.60326177110483,&quot;y&quot;:124.97713523543888},&quot;rotate&quot;:0,&quot;skewX&quot;:0,&quot;scale&quot;:{&quot;x&quot;:1,&quot;y&quot;:1}},&quot;opacity&quot;:1,&quot;path&quot;:{&quot;type&quot;:&quot;RECT&quot;,&quot;size&quot;:{&quot;x&quot;:373.92003268552793,&quot;y&quot;:343.85222289202176},&quot;cornerRounding&quot;:{&quot;type&quot;:&quot;ARC_LENGTH&quot;,&quot;global&quot;:15.707963267948966}},&quot;pathStyles&quot;:[{&quot;type&quot;:&quot;FILL&quot;,&quot;fillStyle&quot;:&quot;rgba(253,238,237,1)&quot;},{&quot;type&quot;:&quot;STROKE&quot;,&quot;strokeStyle&quot;:&quot;rgba(224,127,128,1)&quot;,&quot;lineWidth&quot;:2,&quot;lineJoin&quot;:&quot;round&quot;}],&quot;isLocked&quot;:false,&quot;parent&quot;:{&quot;type&quot;:&quot;CHILD&quot;,&quot;parentId&quot;:&quot;fc5cfc13-3c43-4ecb-bbf2-533f5fc99abe&quot;,&quot;order&quot;:&quot;99999999&quot;},&quot;layout&quot;:{&quot;sizeRatio&quot;:{&quot;x&quot;:0.88,&quot;y&quot;:0.88},&quot;keepAspectRatio&quot;:false}},&quot;ade67fca-cccb-41eb-8fce-a9b708fbe1dc&quot;:{&quot;id&quot;:&quot;ade67fca-cccb-41eb-8fce-a9b708fbe1dc&quot;,&quot;name&quot;:&quot;Pericyte 1&quot;,&quot;displayName&quot;:&quot;Pericyte&quot;,&quot;type&quot;:&quot;FIGURE_OBJECT&quot;,&quot;relativeTransform&quot;:{&quot;translate&quot;:{&quot;x&quot;:-338.41457739325585,&quot;y&quot;:43.49297517855262},&quot;rotate&quot;:0,&quot;skewX&quot;:0,&quot;scale&quot;:{&quot;x&quot;:0.6321720353024702,&quot;y&quot;:0.6321720353024702}},&quot;image&quot;:{&quot;url&quot;:&quot;https://icons.cdn.biorender.com/biorender/5faad17f574dc90028e525dd/20221103204219/image/5faad17f574dc90028e525dd.png&quot;,&quot;isPremium&quot;:false,&quot;isOrgIcon&quot;:false,&quot;size&quot;:{&quot;x&quot;:100,&quot;y&quot;:39.16666666666667}},&quot;source&quot;:{&quot;id&quot;:&quot;5faad17f574dc90028e525dd&quot;,&quot;version&quot;:&quot;20221103204219&quot;,&quot;type&quot;:&quot;ASSETS&quot;},&quot;isPremium&quot;:false,&quot;parent&quot;:{&quot;type&quot;:&quot;CHILD&quot;,&quot;parentId&quot;:&quot;fc5cfc13-3c43-4ecb-bbf2-533f5fc99abe&quot;,&quot;order&quot;:&quot;9999999999999999999999999998&quot;}},&quot;e1d2786b-caed-4770-adae-f2956a5ff35f&quot;:{&quot;id&quot;:&quot;e1d2786b-caed-4770-adae-f2956a5ff35f&quot;,&quot;name&quot;:&quot;Astrocyte (with end feet, one-sided)&quot;,&quot;displayName&quot;:&quot;&quot;,&quot;type&quot;:&quot;FIGURE_OBJECT&quot;,&quot;relativeTransform&quot;:{&quot;translate&quot;:{&quot;x&quot;:-339.46131476866077,&quot;y&quot;:100.78180662740195},&quot;rotate&quot;:1.570796326794897,&quot;skewX&quot;:0,&quot;scale&quot;:{&quot;x&quot;:0.46063080334008905,&quot;y&quot;:0.46063080334008905}},&quot;image&quot;:{&quot;url&quot;:&quot;https://icons.cdn.biorender.com/biorender/5d6e7b852977a50004cbe3c1/20190903144200/image/5d6e7b852977a50004cbe3c1.png&quot;,&quot;isPremium&quot;:false,&quot;isOrgIcon&quot;:false,&quot;size&quot;:{&quot;x&quot;:125,&quot;y&quot;:123.49397590361447}},&quot;source&quot;:{&quot;id&quot;:&quot;5d6e7b852977a50004cbe3c1&quot;,&quot;version&quot;:&quot;20190903144200&quot;,&quot;type&quot;:&quot;ASSETS&quot;},&quot;isPremium&quot;:false,&quot;parent&quot;:{&quot;type&quot;:&quot;CHILD&quot;,&quot;parentId&quot;:&quot;fc5cfc13-3c43-4ecb-bbf2-533f5fc99abe&quot;,&quot;order&quot;:&quot;9999999999999999999999999999&quot;}},&quot;805bdbde-0cf7-4ab2-b537-f0e780cb9282&quot;:{&quot;id&quot;:&quot;805bdbde-0cf7-4ab2-b537-f0e780cb9282&quot;,&quot;name&quot;:&quot;Astrocyte (with end feet 1, reactive)&quot;,&quot;displayName&quot;:&quot;Reactive astrocyte (with end feet 1)&quot;,&quot;type&quot;:&quot;FIGURE_OBJECT&quot;,&quot;relativeTransform&quot;:{&quot;translate&quot;:{&quot;x&quot;:-341.5341924946709,&quot;y&quot;:171.89293245788622},&quot;rotate&quot;:1.5707963267948966,&quot;skewX&quot;:-3.2889797003638535e-32,&quot;scale&quot;:{&quot;x&quot;:0.37488258605845326,&quot;y&quot;:0.3748825860584532}},&quot;image&quot;:{&quot;url&quot;:&quot;https://icons.cdn.biorender.com/biorender/5e9efc0884ddf500287c7781/20200421140404/image/5e9efc0884ddf500287c7781.png&quot;,&quot;isPremium&quot;:false,&quot;isOrgIcon&quot;:false,&quot;size&quot;:{&quot;x&quot;:150,&quot;y&quot;:169.20415224913492}},&quot;source&quot;:{&quot;id&quot;:&quot;5e9efc0884ddf500287c7781&quot;,&quot;version&quot;:&quot;20200421140404&quot;,&quot;type&quot;:&quot;ASSETS&quot;},&quot;isPremium&quot;:false,&quot;parent&quot;:{&quot;type&quot;:&quot;CHILD&quot;,&quot;parentId&quot;:&quot;fc5cfc13-3c43-4ecb-bbf2-533f5fc99abe&quot;,&quot;order&quot;:&quot;99999999999999999999999999995&quot;},&quot;styles&quot;:{&quot;cell&quot;:[{&quot;monochromeTargetColor&quot;:&quot;#9B5C97&quot;,&quot;styleName&quot;:&quot;FILL&quot;,&quot;color&quot;:&quot;#9a6a96&quot;},{&quot;monochromeTargetColor&quot;:&quot;#9B5C97&quot;,&quot;styleName&quot;:&quot;STROKE&quot;,&quot;color&quot;:&quot;#733d6f&quot;}],&quot;nucleus&quot;:[{&quot;monochromeTargetColor&quot;:&quot;#9B5C97&quot;,&quot;styleName&quot;:&quot;FILL&quot;,&quot;color&quot;:&quot;#733d6f&quot;},{&quot;monochromeTargetColor&quot;:&quot;#9B5C97&quot;,&quot;styleName&quot;:&quot;STROKE&quot;}],&quot;nucleolus&quot;:[{&quot;monochromeTargetColor&quot;:&quot;#9B5C97&quot;,&quot;styleName&quot;:&quot;FILL&quot;,&quot;color&quot;:&quot;#4e1a4a&quot;},{&quot;monochromeTargetColor&quot;:&quot;#9B5C97&quot;,&quot;styleName&quot;:&quot;STROKE&quot;}]}},&quot;39641aa2-5262-482c-bc00-f832be73b096&quot;:{&quot;relativeTransform&quot;:{&quot;translate&quot;:{&quot;x&quot;:-181.2651740471797,&quot;y&quot;:603.2460794533206},&quot;rotate&quot;:0,&quot;skewX&quot;:0,&quot;scale&quot;:{&quot;x&quot;:1,&quot;y&quot;:1}},&quot;type&quot;:&quot;FIGURE_OBJECT&quot;,&quot;id&quot;:&quot;39641aa2-5262-482c-bc00-f832be73b096&quot;,&quot;parent&quot;:{&quot;type&quot;:&quot;CHILD&quot;,&quot;parentId&quot;:&quot;fc5cfc13-3c43-4ecb-bbf2-533f5fc99abe&quot;,&quot;order&quot;:&quot;99999999999999999999999999997&quot;},&quot;name&quot;:&quot;Cytokines (3)&quot;,&quot;displayName&quot;:&quot;Cytokines (3)&quot;,&quot;source&quot;:{&quot;id&quot;:&quot;60dcd0e496d43700a9d0376f&quot;,&quot;type&quot;:&quot;ASSETS&quot;},&quot;isPremium&quot;:true},&quot;7acdada1-808c-4cec-9d22-b38689b04fda&quot;:{&quot;type&quot;:&quot;FIGURE_OBJECT&quot;,&quot;id&quot;:&quot;7acdada1-808c-4cec-9d22-b38689b04fda&quot;,&quot;name&quot;:&quot;Sphere&quot;,&quot;relativeTransform&quot;:{&quot;translate&quot;:{&quot;x&quot;:-160.3282997365265,&quot;y&quot;:-334.7969035581656},&quot;rotate&quot;:0.25486624316785605,&quot;skewX&quot;:-4.596456614063637e-17,&quot;scale&quot;:{&quot;x&quot;:0.19426901819636896,&quot;y&quot;:0.1942690181963689}},&quot;opacity&quot;:1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,&quot;isPacked&quot;:tru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39641aa2-5262-482c-bc00-f832be73b096&quot;,&quot;order&quot;:&quot;2&quot;}},&quot;3969a1ef-8493-4a38-8752-fa87a2e1d16f&quot;:{&quot;type&quot;:&quot;FIGURE_OBJECT&quot;,&quot;id&quot;:&quot;3969a1ef-8493-4a38-8752-fa87a2e1d16f&quot;,&quot;name&quot;:&quot;Sphere&quot;,&quot;relativeTransform&quot;:{&quot;translate&quot;:{&quot;x&quot;:-160.25940371157063,&quot;y&quot;:-377.13423355092374},&quot;rotate&quot;:0,&quot;skewX&quot;:0,&quot;scale&quot;:{&quot;x&quot;:0.19489111108909485,&quot;y&quot;:0.19489111108909482}},&quot;opacity&quot;:1,&quot;image&quot;:{&quot;url&quot;:&quot;https://icons.biorender.com/biorender/5f4529c2929bce0028c9f874/sphere.png&quot;,&quot;fallbackUrl&quot;:&quot;https://res.cloudinary.com/dlcjuc3ej/image/upload/v1598368171/c44v8qs5ktezmi5zhbc5.svg#/keystone/api/icons/5f4529c2929bce0028c9f874/sphere.svg&quot;,&quot;size&quot;:{&quot;x&quot;:150,&quot;y&quot;:150},&quot;isPremium&quot;:false,&quot;isPacked&quot;:tru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39641aa2-5262-482c-bc00-f832be73b096&quot;,&quot;order&quot;:&quot;7&quot;}},&quot;0131ae40-42e3-4c08-92cb-85d793b0e90a&quot;:{&quot;relativeTransform&quot;:{&quot;translate&quot;:{&quot;x&quot;:-173.57292105837323,&quot;y&quot;:-5.299990894343301},&quot;rotate&quot;:0,&quot;skewX&quot;:0,&quot;scale&quot;:{&quot;x&quot;:0.3654610934192189,&quot;y&quot;:0.3654610934192189}},&quot;id&quot;:&quot;0131ae40-42e3-4c08-92cb-85d793b0e90a&quot;,&quot;name&quot;:&quot;Lymphocyte (t-cell, active, green)&quot;,&quot;displayName&quot;:&quot;Active T-cell (green) &quot;,&quot;type&quot;:&quot;FIGURE_OBJECT&quot;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size&quot;:{&quot;x&quot;:100,&quot;y&quot;:102.83687943262412}},&quot;source&quot;:{&quot;id&quot;:&quot;62bde9f8b00848c1727af124&quot;,&quot;type&quot;:&quot;ASSETS&quot;},&quot;isPremium&quot;:false,&quot;parent&quot;:{&quot;type&quot;:&quot;CHILD&quot;,&quot;parentId&quot;:&quot;fc5cfc13-3c43-4ecb-bbf2-533f5fc99abe&quot;,&quot;order&quot;:&quot;99999999999999999999999999998&quot;},&quot;styles&quot;:{&quot;editable&quot;:[{&quot;styleName&quot;:&quot;GLOW&quot;,&quot;index&quot;:0,&quot;value&quot;:100}]}},&quot;21f2f38f-1f24-4118-aeae-fc6edb73ff42&quot;:{&quot;relativeTransform&quot;:{&quot;translate&quot;:{&quot;x&quot;:-172.5013414146978,&quot;y&quot;:46.29495593553839},&quot;rotate&quot;:1.0477290440278244,&quot;skewX&quot;:0,&quot;scale&quot;:{&quot;x&quot;:1,&quot;y&quot;:1}},&quot;type&quot;:&quot;FIGURE_OBJECT&quot;,&quot;id&quot;:&quot;21f2f38f-1f24-4118-aeae-fc6edb73ff42&quot;,&quot;name&quot;:&quot;Lymphocyte (t-cell, active, blue)&quot;,&quot;displayName&quot;:&quot;Active T cell (blue)&quot;,&quot;opacity&quot;:1,&quot;source&quot;:{&quot;id&quot;:&quot;5f7b5520f7396700abd379fd&quot;,&quot;type&quot;:&quot;ASSETS&quot;},&quot;pathStyles&quot;:[{&quot;type&quot;:&quot;FILL&quot;,&quot;fillStyle&quot;:&quot;rgb(0,0,0)&quot;}],&quot;isLocked&quot;:false,&quot;parent&quot;:{&quot;type&quot;:&quot;CHILD&quot;,&quot;parentId&quot;:&quot;fc5cfc13-3c43-4ecb-bbf2-533f5fc99abe&quot;,&quot;order&quot;:&quot;99999999999999999999999999999&quot;},&quot;isPremium&quot;:true},&quot;11821fc0-bea9-461a-8911-61c013a4e9b1&quot;:{&quot;type&quot;:&quot;FIGURE_OBJECT&quot;,&quot;id&quot;:&quot;11821fc0-bea9-461a-8911-61c013a4e9b1&quot;,&quot;relativeTransform&quot;:{&quot;translate&quot;:{&quot;x&quot;:-2.6382119973484158e-14,&quot;y&quot;:-1.0552847989393666e-14},&quot;rotate&quot;:0},&quot;opacity&quot;:0.59,&quot;path&quot;:{&quot;type&quot;:&quot;ELLIPSE&quot;,&quot;size&quot;:{&quot;x&quot;:52.189089809891186,&quot;y&quot;:54.167524536586036}},&quot;pathStyles&quot;:[{&quot;type&quot;:&quot;FILL&quot;,&quot;fillStyle&quot;:{&quot;type&quot;:&quot;radial&quot;,&quot;colorStops&quot;:{&quot;0.328&quot;:&quot;rgba(48, 201, 211, 1)&quot;,&quot;0.796&quot;:&quot;rgba(255, 255, 255, 0)&quot;}}},{&quot;type&quot;:&quot;STROKE&quot;,&quot;strokeStyle&quot;:&quot;#95AAD3&quot;,&quot;lineWidth&quot;:0,&quot;lineJoin&quot;:&quot;round&quot;}],&quot;isLocked&quot;:false,&quot;parent&quot;:{&quot;type&quot;:&quot;CHILD&quot;,&quot;parentId&quot;:&quot;21f2f38f-1f24-4118-aeae-fc6edb73ff42&quot;,&quot;order&quot;:&quot;2&quot;}},&quot;ca4ff16b-f601-4069-9ae6-509b36f16cf9&quot;:{&quot;type&quot;:&quot;FIGURE_OBJECT&quot;,&quot;id&quot;:&quot;ca4ff16b-f601-4069-9ae6-509b36f16cf9&quot;,&quot;name&quot;:&quot;T-cell&quot;,&quot;relativeTransform&quot;:{&quot;translate&quot;:{&quot;x&quot;:-0.502956878308362,&quot;y&quot;:0.5537637363769635},&quot;rotate&quot;:0,&quot;skewX&quot;:-3.5953782591083203e-16,&quot;scale&quot;:{&quot;x&quot;:0.24110086380240842,&quot;y&quot;:0.24110086380240867}},&quot;opacity&quot;:1,&quot;image&quot;:{&quot;url&quot;:&quot;https://icons.biorender.com/biorender/5d8a294d977db30004d0ce2e/lymphocyte-t-cell-1.png&quot;,&quot;fallbackUrl&quot;:&quot;https://res.cloudinary.com/dlcjuc3ej/image/upload/v1569335607/dpqkpuxt9zpnfjof8l6l.svg#/keystone/api/icons/5d8a294d977db30004d0ce2e/lymphocyte-t-cell-1.svg&quot;,&quot;size&quot;:{&quot;x&quot;:154,&quot;y&quot;:154},&quot;isPremium&quot;:false},&quot;source&quot;:{&quot;id&quot;:&quot;5be1c5ed779980120020cbbe&quot;,&quot;type&quot;:&quot;ASSETS&quot;},&quot;pathStyles&quot;:[{&quot;type&quot;:&quot;FILL&quot;,&quot;fillStyle&quot;:&quot;rgb(0,0,0)&quot;}],&quot;isLocked&quot;:false,&quot;parent&quot;:{&quot;type&quot;:&quot;CHILD&quot;,&quot;parentId&quot;:&quot;21f2f38f-1f24-4118-aeae-fc6edb73ff42&quot;,&quot;order&quot;:&quot;5&quot;}},&quot;f7dd704d-6eec-4dbd-b0f3-65e8c0a15f48&quot;:{&quot;id&quot;:&quot;f7dd704d-6eec-4dbd-b0f3-65e8c0a15f48&quot;,&quot;name&quot;:&quot;Generic fluorescent protein (surface structure)&quot;,&quot;displayName&quot;:&quot;&quot;,&quot;type&quot;:&quot;FIGURE_OBJECT&quot;,&quot;relativeTransform&quot;:{&quot;translate&quot;:{&quot;x&quot;:-172.29985820678405,&quot;y&quot;:107.5310471994642},&quot;rotate&quot;:2.695549282404196e-16,&quot;skewX&quot;:-6.738873206010506e-17,&quot;scale&quot;:{&quot;x&quot;:0.3781919105260257,&quot;y&quot;:0.3781919105260257}},&quot;image&quot;:{&quot;url&quot;:&quot;https://icons.cdn.biorender.com/biorender/5c5c4ef0cfc09316001dadfd/20190207153401/image/5c5c4ef0cfc09316001dadfd.png&quot;,&quot;isPremium&quot;:true,&quot;isOrgIcon&quot;:false,&quot;size&quot;:{&quot;x&quot;:100,&quot;y&quot;:123.75886524822695}},&quot;source&quot;:{&quot;id&quot;:&quot;5c5c4ef0cfc09316001dadfd&quot;,&quot;version&quot;:&quot;20190207153401&quot;,&quot;type&quot;:&quot;ASSETS&quot;},&quot;isPremium&quot;:true,&quot;parent&quot;:{&quot;type&quot;:&quot;CHILD&quot;,&quot;parentId&quot;:&quot;fc5cfc13-3c43-4ecb-bbf2-533f5fc99abe&quot;,&quot;order&quot;:&quot;999999999999999999999999999995&quot;}},&quot;fd344df9-51e5-494b-82f9-16e76cb4a39e&quot;:{&quot;relativeTransform&quot;:{&quot;translate&quot;:{&quot;x&quot;:-130.85155921345034,&quot;y&quot;:200.63459397334628},&quot;rotate&quot;:0,&quot;skewX&quot;:0,&quot;scale&quot;:{&quot;x&quot;:1,&quot;y&quot;:1}},&quot;type&quot;:&quot;FIGURE_OBJECT&quot;,&quot;id&quot;:&quot;fd344df9-51e5-494b-82f9-16e76cb4a39e&quot;,&quot;parent&quot;:{&quot;type&quot;:&quot;CHILD&quot;,&quot;parentId&quot;:&quot;fc5cfc13-3c43-4ecb-bbf2-533f5fc99abe&quot;,&quot;order&quot;:&quot;999999999999999999999999999997&quot;},&quot;name&quot;:&quot;EVOM/TEER measurement&quot;,&quot;displayName&quot;:&quot;EVOM/TEER measurement&quot;,&quot;source&quot;:{&quot;id&quot;:&quot;619bfb4545197200a922ab80&quot;,&quot;type&quot;:&quot;ASSETS&quot;},&quot;isPremium&quot;:true},&quot;2b3bcb4e-88ec-40d4-966d-2e8362e8c95f&quot;:{&quot;type&quot;:&quot;FIGURE_OBJECT&quot;,&quot;id&quot;:&quot;2b3bcb4e-88ec-40d4-966d-2e8362e8c95f&quot;,&quot;parent&quot;:{&quot;type&quot;:&quot;CHILD&quot;,&quot;parentId&quot;:&quot;fd344df9-51e5-494b-82f9-16e76cb4a39e&quot;,&quot;order&quot;:&quot;2&quot;},&quot;relativeTransform&quot;:{&quot;translate&quot;:{&quot;x&quot;:0.38725131846746325,&quot;y&quot;:-3.0943867957957427},&quot;rotate&quot;:0}},&quot;06091f54-8578-4d13-a2b6-6cdc8efe04b8&quot;:{&quot;type&quot;:&quot;FIGURE_OBJECT&quot;,&quot;id&quot;:&quot;06091f54-8578-4d13-a2b6-6cdc8efe04b8&quot;,&quot;relativeTransform&quot;:{&quot;translate&quot;:{&quot;x&quot;:-31.97532764767852,&quot;y&quot;:-18.50937162793728},&quot;rotate&quot;:0},&quot;opacity&quot;:1,&quot;path&quot;:{&quot;type&quot;:&quot;RECT&quot;,&quot;size&quot;:{&quot;x&quot;:2.26034206534978,&quot;y&quot;:1.4408484839829543},&quot;cornerRounding&quot;:{&quot;type&quot;:&quot;ARC_LENGTH&quot;,&quot;global&quot;:0}},&quot;pathStyles&quot;:[{&quot;type&quot;:&quot;FILL&quot;,&quot;fillStyle&quot;:&quot;rgba(229, 229, 229, 1)&quot;},{&quot;type&quot;:&quot;STROKE&quot;,&quot;strokeStyle&quot;:&quot;rgba(112,112,113,1)&quot;,&quot;lineWidth&quot;:0.4259646536190692,&quot;lineJoin&quot;:&quot;round&quot;}],&quot;isLocked&quot;:false,&quot;parent&quot;:{&quot;type&quot;:&quot;CHILD&quot;,&quot;parentId&quot;:&quot;2b3bcb4e-88ec-40d4-966d-2e8362e8c95f&quot;,&quot;order&quot;:&quot;2&quot;}},&quot;ea8ea21e-021a-401f-bbf2-f35e73b51cb4&quot;:{&quot;type&quot;:&quot;FIGURE_OBJECT&quot;,&quot;id&quot;:&quot;ea8ea21e-021a-401f-bbf2-f35e73b51cb4&quot;,&quot;relativeTransform&quot;:{&quot;translate&quot;:{&quot;x&quot;:-47.117076849236945,&quot;y&quot;:-30.33733207586913},&quot;rotate&quot;:0},&quot;opacity&quot;:1,&quot;path&quot;:{&quot;type&quot;:&quot;RECT&quot;,&quot;size&quot;:{&quot;x&quot;:0.9501045798467579,&quot;y&quot;:2.3296742834215176},&quot;cornerRounding&quot;:{&quot;type&quot;:&quot;ARC_LENGTH&quot;,&quot;global&quot;:8.36379641561618}},&quot;pathStyles&quot;:[{&quot;type&quot;:&quot;FILL&quot;,&quot;fillStyle&quot;:&quot;rgba(177, 180, 183, 1)&quot;},{&quot;type&quot;:&quot;STROKE&quot;,&quot;strokeStyle&quot;:&quot;rgba(82, 82, 82, 1)&quot;,&quot;lineWidth&quot;:0.3194734902143019,&quot;lineJoin&quot;:&quot;round&quot;}],&quot;isLocked&quot;:false,&quot;parent&quot;:{&quot;type&quot;:&quot;CHILD&quot;,&quot;parentId&quot;:&quot;2b3bcb4e-88ec-40d4-966d-2e8362e8c95f&quot;,&quot;order&quot;:&quot;5&quot;}},&quot;1219ef1a-4944-4d6f-aff3-28fae03b3fd0&quot;:{&quot;type&quot;:&quot;FIGURE_OBJECT&quot;,&quot;id&quot;:&quot;1219ef1a-4944-4d6f-aff3-28fae03b3fd0&quot;,&quot;relativeTransform&quot;:{&quot;translate&quot;:{&quot;x&quot;:-36.89768468656318,&quot;y&quot;:-30.33727719831803},&quot;rotate&quot;:0},&quot;opacity&quot;:1,&quot;path&quot;:{&quot;type&quot;:&quot;RECT&quot;,&quot;size&quot;:{&quot;x&quot;:0.9501045798467579,&quot;y&quot;:2.3296742834215176},&quot;cornerRounding&quot;:{&quot;type&quot;:&quot;ARC_LENGTH&quot;,&quot;global&quot;:8.36379641561618}},&quot;pathStyles&quot;:[{&quot;type&quot;:&quot;FILL&quot;,&quot;fillStyle&quot;:&quot;rgba(177, 180, 183, 1)&quot;},{&quot;type&quot;:&quot;STROKE&quot;,&quot;strokeStyle&quot;:&quot;rgba(82, 82, 82, 1)&quot;,&quot;lineWidth&quot;:0.3194734902143019,&quot;lineJoin&quot;:&quot;round&quot;}],&quot;isLocked&quot;:false,&quot;parent&quot;:{&quot;type&quot;:&quot;CHILD&quot;,&quot;parentId&quot;:&quot;2b3bcb4e-88ec-40d4-966d-2e8362e8c95f&quot;,&quot;order&quot;:&quot;6&quot;}},&quot;9b2780e5-c3d1-49db-8872-87ca6d29e8f5&quot;:{&quot;id&quot;:&quot;9b2780e5-c3d1-49db-8872-87ca6d29e8f5&quot;,&quot;type&quot;:&quot;FIGURE_OBJECT&quot;,&quot;relativeTransform&quot;:{&quot;translate&quot;:{&quot;x&quot;:-62.40975210614326,&quot;y&quot;:-33.03430226666866},&quot;rotate&quot;:0},&quot;text&quot;:{&quot;textData&quot;:{&quot;lineSpacing&quot;:&quot;normal&quot;,&quot;alignment&quot;:&quot;right&quot;,&quot;lines&quot;:[{&quot;runs&quot;:[{&quot;style&quot;:{&quot;fontFamily&quot;:&quot;Roboto&quot;,&quot;fontSize&quot;:3.9756701004446455,&quot;color&quot;:&quot;rgba(70,69,70,1)&quot;,&quot;fontWeight&quot;:&quot;normal&quot;,&quot;fontStyle&quot;:&quot;normal&quot;,&quot;decoration&quot;:&quot;none&quot;,&quot;script&quot;:&quot;none&quot;},&quot;range&quot;:[0,2]}],&quot;text&quot;:&quot;0.4&quot;,&quot;baseStyle&quot;:{&quot;fontFamily&quot;:&quot;Roboto&quot;,&quot;fontSize&quot;:3.9756701004446455,&quot;color&quot;:&quot;rgba(70,69,70,1)&quot;,&quot;fontWeight&quot;:&quot;normal&quot;,&quot;fontStyle&quot;:&quot;normal&quot;,&quot;decoration&quot;:&quot;none&quot;,&quot;script&quot;:&quot;none&quot;}}],&quot;verticalAlign&quot;:&quot;TOP&quot;},&quot;format&quot;:&quot;BETTER_TEXT&quot;,&quot;size&quot;:{&quot;x&quot;:6.1983012607963985,&quot;y&quot;:4.733815212713335},&quot;targetSize&quot;:{&quot;x&quot;:6.1983012607963985,&quot;y&quot;:4.733815212713335},&quot;verticalAlign&quot;:&quot;TOP&quot;},&quot;parent&quot;:{&quot;type&quot;:&quot;CHILD&quot;,&quot;parentId&quot;:&quot;2b3bcb4e-88ec-40d4-966d-2e8362e8c95f&quot;,&quot;order&quot;:&quot;7&quot;}},&quot;35b6bbd6-0823-42d1-8a36-845dd2e60626&quot;:{&quot;id&quot;:&quot;35b6bbd6-0823-42d1-8a36-845dd2e60626&quot;,&quot;name&quot;:&quot;EVOM/TEER device&quot;,&quot;type&quot;:&quot;FIGURE_OBJECT&quot;,&quot;relativeTransform&quot;:{&quot;translate&quot;:{&quot;x&quot;:-52.01901116956877,&quot;y&quot;:-27.390159159747803},&quot;rotate&quot;:0,&quot;skewX&quot;:0,&quot;scale&quot;:{&quot;x&quot;:0.17532648935975315,&quot;y&quot;:0.17532648935975315}},&quot;image&quot;:{&quot;url&quot;:&quot;https://icons.biorender.com/biorender/6197c0ab076fd50029576f33/20211119152809/image/evom-teer-device.png&quot;,&quot;fallbackUrl&quot;:&quot;https://res.cloudinary.com/dlcjuc3ej/image/upload/v1637335689/rb4n56k2ucy5vqgbxt2i.svg#/keystone/api/icons/6197c0ab076fd50029576f33/20211119152809/image/evom-teer-device.svg&quot;,&quot;isPremium&quot;:false,&quot;isPacked&quot;:true,&quot;size&quot;:{&quot;x&quot;:300,&quot;y&quot;:170.45454545454544}},&quot;source&quot;:{&quot;id&quot;:&quot;6197c0ab076fd50029576f33&quot;,&quot;type&quot;:&quot;ASSETS&quot;},&quot;parent&quot;:{&quot;type&quot;:&quot;CHILD&quot;,&quot;parentId&quot;:&quot;2b3bcb4e-88ec-40d4-966d-2e8362e8c95f&quot;,&quot;order&quot;:&quot;05&quot;}},&quot;853c73af-f814-485e-b486-380483fbc2c1&quot;:{&quot;type&quot;:&quot;FIGURE_OBJECT&quot;,&quot;id&quot;:&quot;853c73af-f814-485e-b486-380483fbc2c1&quot;,&quot;relativeTransform&quot;:{&quot;translate&quot;:{&quot;x&quot;:0,&quot;y&quot;:0},&quot;rotate&quot;:0},&quot;opacity&quot;:1,&quot;path&quot;:{&quot;type&quot;:&quot;POLY_LINE&quot;,&quot;points&quot;:[{&quot;x&quot;:1.94412403922356,&quot;y&quot;:-33.12754652328517},{&quot;x&quot;:1.6230004374904015,&quot;y&quot;:-44.764936257973865},{&quot;x&quot;:-11.073500984741752,&quot;y&quot;:-44.764936257973865},{&quot;x&quot;:-14.930683750656321,&quot;y&quot;:-36.255826846416056},{&quot;x&quot;:-12.476112899619778,&quot;y&quot;:-7.338677165374939},{&quot;x&quot;:-17.847236803069887,&quot;y&quot;:1.5795316653361722},{&quot;x&quot;:-31.384932974299073,&quot;y&quot;:1.2288786866166659},{&quot;x&quot;:-31.58807632921106,&quot;y&quot;:-20.883334181741553}],&quot;closed&quot;:false,&quot;cornerRounding&quot;:{&quot;type&quot;:&quot;ARC_LENGTH&quot;,&quot;global&quot;:21.090449257692413},&quot;selectedObjectIds&quot;:[&quot;49479815-7fad-456f-8be9-4422ba530f80&quot;]},&quot;pathStyles&quot;:[{&quot;type&quot;:&quot;FILL&quot;,&quot;fillStyle&quot;:&quot;rgba(0,0,0,0)&quot;},{&quot;type&quot;:&quot;STROKE&quot;,&quot;strokeStyle&quot;:&quot;rgba(112,112,113,1)&quot;,&quot;lineWidth&quot;:0.8519293072381384,&quot;lineJoin&quot;:&quot;round&quot;}],&quot;isLocked&quot;:false,&quot;parent&quot;:{&quot;type&quot;:&quot;CHILD&quot;,&quot;parentId&quot;:&quot;fd344df9-51e5-494b-82f9-16e76cb4a39e&quot;,&quot;order&quot;:&quot;8&quot;},&quot;connectorInfo&quot;:{&quot;connectedObjects&quot;:[{&quot;objectId&quot;:&quot;376e1b94-203f-4b3f-82aa-dab9eb142699&quot;,&quot;coordinates&quot;:{&quot;x&quot;:0.5,&quot;y&quot;:0}},{&quot;objectId&quot;:&quot;f24ec141-7fd7-4e0b-b143-d4bc03445a6d&quot;,&quot;coordinates&quot;:{&quot;x&quot;:0.5,&quot;y&quot;:1}}],&quot;type&quot;:&quot;ELBOW&quot;,&quot;offset&quot;:{&quot;x&quot;:0,&quot;y&quot;:0},&quot;bending&quot;:0.1,&quot;firstElementIsHead&quot;:true,&quot;customized&quot;:true}},&quot;d8d3a924-cdd5-4fe4-87a6-c38d89f324c4&quot;:{&quot;id&quot;:&quot;d8d3a924-cdd5-4fe4-87a6-c38d89f324c4&quot;,&quot;name&quot;:&quot;EVOM/TEER probe&quot;,&quot;type&quot;:&quot;FIGURE_OBJECT&quot;,&quot;relativeTransform&quot;:{&quot;translate&quot;:{&quot;x&quot;:1.94412403922356,&quot;y&quot;:-11.849286223715128},&quot;rotate&quot;:0,&quot;skewX&quot;:0,&quot;scale&quot;:{&quot;x&quot;:0.17532648935975315,&quot;y&quot;:0.17532648935975315}},&quot;image&quot;:{&quot;url&quot;:&quot;https://icons.biorender.com/biorender/6197c294076fd50029576f37/20211119153222/image/evom-teer-probe.png&quot;,&quot;fallbackUrl&quot;:&quot;https://res.cloudinary.com/dlcjuc3ej/image/upload/v1637335942/ilsmxf957tsqmp1gpig5.svg#/keystone/api/icons/6197c294076fd50029576f37/20211119153222/image/evom-teer-probe.svg&quot;,&quot;isPremium&quot;:false,&quot;isPacked&quot;:true,&quot;size&quot;:{&quot;x&quot;:30,&quot;y&quot;:242.72727272727272}},&quot;source&quot;:{&quot;id&quot;:&quot;6197c294076fd50029576f37&quot;,&quot;type&quot;:&quot;ASSETS&quot;},&quot;parent&quot;:{&quot;type&quot;:&quot;CHILD&quot;,&quot;parentId&quot;:&quot;fd344df9-51e5-494b-82f9-16e76cb4a39e&quot;,&quot;order&quot;:&quot;9&quot;}},&quot;9ef06b74-85f3-4684-8aab-b487da0e1789&quot;:{&quot;id&quot;:&quot;9ef06b74-85f3-4684-8aab-b487da0e1789&quot;,&quot;name&quot;:&quot;Chemical compounds (symbol)&quot;,&quot;displayName&quot;:&quot;&quot;,&quot;type&quot;:&quot;FIGURE_OBJECT&quot;,&quot;relativeTransform&quot;:{&quot;translate&quot;:{&quot;x&quot;:-168.0640802930805,&quot;y&quot;:253.4259756877118},&quot;rotate&quot;:0,&quot;skewX&quot;:0,&quot;scale&quot;:{&quot;x&quot;:1.463299317062401,&quot;y&quot;:1.463299317062401}},&quot;image&quot;:{&quot;url&quot;:&quot;https://icons.cdn.biorender.com/biorender/644192286fe3610020f28905/20230421182145/image/644192286fe3610020f28905.png&quot;,&quot;isPremium&quot;:false,&quot;isOrgIcon&quot;:false,&quot;size&quot;:{&quot;x&quot;:44.78,&quot;y&quot;:44.78},&quot;fallbackUrl&quot;:&quot;sources/icons/644192286fe3610020f28905/20230421182145/image/644192286fe3610020f28905.svg&quot;},&quot;source&quot;:{&quot;id&quot;:&quot;644192286fe3610020f28905&quot;,&quot;version&quot;:&quot;20230421182145&quot;,&quot;type&quot;:&quot;ASSETS&quot;},&quot;isPremium&quot;:false,&quot;parent&quot;:{&quot;type&quot;:&quot;CHILD&quot;,&quot;parentId&quot;:&quot;fc5cfc13-3c43-4ecb-bbf2-533f5fc99abe&quot;,&quot;order&quot;:&quot;999999999999999999999999999999&quot;}},&quot;6a8cb5bb-d63e-4e4a-852a-4240a535435f&quot;:{&quot;id&quot;:&quot;6a8cb5bb-d63e-4e4a-852a-4240a535435f&quot;,&quot;name&quot;:&quot;Fluorophore (glowing)&quot;,&quot;displayName&quot;:&quot;&quot;,&quot;type&quot;:&quot;FIGURE_OBJECT&quot;,&quot;relativeTransform&quot;:{&quot;translate&quot;:{&quot;x&quot;:-173.20484971457043,&quot;y&quot;:105.61374575471116},&quot;rotate&quot;:0,&quot;skewX&quot;:0,&quot;scale&quot;:{&quot;x&quot;:1.1750917931271034,&quot;y&quot;:1.1750917931271034}},&quot;image&quot;:{&quot;url&quot;:&quot;https://icons.cdn.biorender.com/biorender/63bc3b90e7456200216bd10d/20230109180631/image/63bc3b90e7456200216bd10d.png&quot;,&quot;isPremium&quot;:false,&quot;isOrgIcon&quot;:false,&quot;size&quot;:{&quot;x&quot;:50,&quot;y&quot;:50}},&quot;source&quot;:{&quot;id&quot;:&quot;63bc3b90e7456200216bd10d&quot;,&quot;version&quot;:&quot;20230109180631&quot;,&quot;type&quot;:&quot;ASSETS&quot;},&quot;isPremium&quot;:false,&quot;parent&quot;:{&quot;type&quot;:&quot;CHILD&quot;,&quot;parentId&quot;:&quot;fc5cfc13-3c43-4ecb-bbf2-533f5fc99abe&quot;,&quot;order&quot;:&quot;999999999999999999999999999992&quot;},&quot;opacity&quot;:0.33},&quot;6cf395dd-8542-459a-8813-44d1c8f3ae8f&quot;:{&quot;id&quot;:&quot;6cf395dd-8542-459a-8813-44d1c8f3ae8f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],&quot;text&quot;:&quot;&quot;,&quot;baseStyle&quot;:{&quot;fontFamily&quot;:&quot;Roboto&quot;,&quot;fontSize&quot;:18.666666666666664,&quot;color&quot;:&quot;black&quot;,&quot;fontWeight&quot;:&quot;normal&quot;,&quot;fontStyle&quot;:&quot;normal&quot;,&quot;decoration&quot;:&quot;none&quot;}}]},&quot;format&quot;:&quot;BETTER_TEXT&quot;,&quot;size&quot;:{&quot;x&quot;:329.04962876326454,&quot;y&quot;:22},&quot;targetSize&quot;:{&quot;x&quot;:329.04962876326454,&quot;y&quot;:2}},&quot;parent&quot;:{&quot;type&quot;:&quot;CHILD&quot;,&quot;parentId&quot;:&quot;93850191-90a5-4fcd-acc3-374618387f1b&quot;,&quot;order&quot;:&quot;5&quot;}},&quot;7dc1f6fc-3fa0-461b-a6e7-8c7963499d13&quot;:{&quot;id&quot;:&quot;7dc1f6fc-3fa0-461b-a6e7-8c7963499d13&quot;,&quot;type&quot;:&quot;FIGURE_OBJECT&quot;,&quot;relativeTransform&quot;:{&quot;translate&quot;:{&quot;x&quot;:-249.69939773131594,&quot;y&quot;:127.17551846240711},&quot;rotate&quot;:0,&quot;skewX&quot;:0,&quot;scale&quot;:{&quot;x&quot;:1,&quot;y&quot;:1}},&quot;text&quot;:{&quot;textData&quot;:{&quot;lineSpacing&quot;:&quot;normal&quot;,&quot;alignment&quot;:&quot;left&quot;,&quot;verticalAlign&quot;:&quot;TOP&quot;,&quot;lines&quot;:[{&quot;runs&quot;:[],&quot;text&quot;:&quot;&quot;,&quot;base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},{&quot;runs&quot;:[{&quot;style&quot;:{&quot;fontFamily&quot;:&quot;Roboto&quot;,&quot;fontSize&quot;:13.333333333333332,&quot;color&quot;:&quot;black&quot;,&quot;fontWeight&quot;:&quot;normal&quot;,&quot;fontStyle&quot;:&quot;normal&quot;,&quot;decoration&quot;:&quot;none&quot;},&quot;range&quot;:[0,16]}],&quot;text&quot;:&quot;Endothelial Cells&quot;,&quot;base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},{&quot;runs&quot;:[],&quot;text&quot;:&quot;&quot;,&quot;base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},{&quot;runs&quot;:[],&quot;text&quot;:&quot;&quot;,&quot;base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},{&quot;runs&quot;:[{&quot;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,&quot;range&quot;:[0,8]}],&quot;text&quot;:&quot;Pericytes&quot;},{&quot;runs&quot;:[],&quot;text&quot;:&quot;&quot;,&quot;base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},{&quot;runs&quot;:[],&quot;text&quot;:&quot;&quot;,&quot;base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},{&quot;runs&quot;:[{&quot;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,&quot;range&quot;:[0,17]}],&quot;text&quot;:&quot;Healthy Astrocytes&quot;},{&quot;runs&quot;:[],&quot;text&quot;:&quot;&quot;,&quot;base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},{&quot;runs&quot;:[],&quot;text&quot;:&quot;&quot;,&quot;base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},{&quot;runs&quot;:[],&quot;text&quot;:&quot;&quot;,&quot;base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},{&quot;runs&quot;:[{&quot;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,&quot;range&quot;:[0,18]}],&quot;text&quot;:&quot;Reactive Astrocytes&quot;},{&quot;runs&quot;:[],&quot;text&quot;:&quot;&quot;,&quot;base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},{&quot;runs&quot;:[],&quot;text&quot;:&quot;&quot;,&quot;base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},{&quot;runs&quot;:[{&quot;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,&quot;range&quot;:[0,9]}],&quot;text&quot;:&quot;Chemokines&quot;},{&quot;runs&quot;:[],&quot;text&quot;:&quot;&quot;,&quot;base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},{&quot;runs&quot;:[],&quot;text&quot;:&quot;&quot;,&quot;base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},{&quot;runs&quot;:[{&quot;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,&quot;range&quot;:[0,8]}],&quot;text&quot;:&quot;Cytokines&quot;}],&quot;_lastCaretLocation&quot;:{&quot;lineIndex&quot;:1,&quot;runIndex&quot;:0,&quot;charIndex&quot;:0}},&quot;format&quot;:&quot;BETTER_TEXT&quot;,&quot;size&quot;:{&quot;x&quot;:96.15422058105469,&quot;y&quot;:330},&quot;targetSize&quot;:{&quot;x&quot;:71.15036012246577,&quot;y&quot;:330}},&quot;parent&quot;:{&quot;type&quot;:&quot;CHILD&quot;,&quot;parentId&quot;:&quot;fc5cfc13-3c43-4ecb-bbf2-533f5fc99abe&quot;,&quot;order&quot;:&quot;9999999999999999999999999999995&quot;}},&quot;25bc94c7-8d7e-426e-b94d-b4a1f9aa4729&quot;:{&quot;id&quot;:&quot;25bc94c7-8d7e-426e-b94d-b4a1f9aa4729&quot;,&quot;type&quot;:&quot;FIGURE_OBJECT&quot;,&quot;relativeTransform&quot;:{&quot;translate&quot;:{&quot;x&quot;:-74.98293928528436,&quot;y&quot;:128.8360225537653},&quot;rotate&quot;:0,&quot;skewX&quot;:0,&quot;scale&quot;:{&quot;x&quot;:1,&quot;y&quot;:1}},&quot;text&quot;:{&quot;textData&quot;:{&quot;lineSpacing&quot;:&quot;normal&quot;,&quot;alignment&quot;:&quot;left&quot;,&quot;verticalAlign&quot;:&quot;TOP&quot;,&quot;lines&quot;:[{&quot;runs&quot;:[],&quot;text&quot;:&quot;&quot;,&quot;base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},{&quot;runs&quot;:[{&quot;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,&quot;range&quot;:[0,12]}],&quot;text&quot;:&quot;CD8+ T cells &quot;,&quot;base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},{&quot;runs&quot;:[],&quot;text&quot;:&quot;&quot;,&quot;base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},{&quot;runs&quot;:[],&quot;text&quot;:&quot;&quot;,&quot;base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},{&quot;runs&quot;:[],&quot;text&quot;:&quot;&quot;,&quot;base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},{&quot;runs&quot;:[{&quot;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,&quot;range&quot;:[0,6]}],&quot;text&quot;:&quot;B cells&quot;},{&quot;runs&quot;:[],&quot;text&quot;:&quot;&quot;,&quot;base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},{&quot;runs&quot;:[],&quot;text&quot;:&quot;&quot;,&quot;base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},{&quot;runs&quot;:[],&quot;text&quot;:&quot;&quot;,&quot;base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},{&quot;runs&quot;:[{&quot;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,&quot;range&quot;:[0,11]}],&quot;text&quot;:&quot;FITC Dextran&quot;},{&quot;runs&quot;:[],&quot;text&quot;:&quot;&quot;,&quot;base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},{&quot;runs&quot;:[],&quot;text&quot;:&quot;&quot;,&quot;base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},{&quot;runs&quot;:[],&quot;text&quot;:&quot;&quot;,&quot;base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},{&quot;runs&quot;:[{&quot;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,&quot;range&quot;:[0,16]}],&quot;text&quot;:&quot;TEER (OrganoTEER)&quot;},{&quot;runs&quot;:[],&quot;text&quot;:&quot;&quot;,&quot;base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},{&quot;runs&quot;:[],&quot;text&quot;:&quot;&quot;,&quot;base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},{&quot;runs&quot;:[],&quot;text&quot;:&quot;&quot;,&quot;base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},{&quot;runs&quot;:[{&quot;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,&quot;range&quot;:[0,9]}],&quot;text&quot;:&quot;Fingolimod&quot;},{&quot;runs&quot;:[{&quot;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,&quot;range&quot;:[0,12]}],&quot;text&quot;:&quot;Retinoic Acid&quot;},{&quot;runs&quot;:[{&quot;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,&quot;range&quot;:[0,7]}],&quot;text&quot;:&quot;Imatinib&quot;}],&quot;_lastCaretLocation&quot;:{&quot;lineIndex&quot;:5,&quot;runIndex&quot;:-1,&quot;charIndex&quot;:-1,&quot;endOfLine&quot;:true}},&quot;format&quot;:&quot;BETTER_TEXT&quot;,&quot;size&quot;:{&quot;x&quot;:83.74198913574219,&quot;y&quot;:330},&quot;targetSize&quot;:{&quot;x&quot;:71.15036012246577,&quot;y&quot;:330}},&quot;parent&quot;:{&quot;type&quot;:&quot;CHILD&quot;,&quot;parentId&quot;:&quot;fc5cfc13-3c43-4ecb-bbf2-533f5fc99abe&quot;,&quot;order&quot;:&quot;9999999999999999999999999999997&quot;}},&quot;f2b0d20a-926e-4963-ad89-5aa7e36a11a2&quot;:{&quot;type&quot;:&quot;FIGURE_OBJECT&quot;,&quot;id&quot;:&quot;f2b0d20a-926e-4963-ad89-5aa7e36a11a2&quot;,&quot;relativeTransform&quot;:{&quot;translate&quot;:{&quot;x&quot;:174.87280596444666,&quot;y&quot;:291.46959914411025},&quot;rotate&quot;:0},&quot;opacity&quot;:1,&quot;path&quot;:{&quot;type&quot;:&quot;POLY_LINE&quot;,&quot;points&quot;:[{&quot;x&quot;:-163.97737982731283,&quot;y&quot;:0},{&quot;x&quot;:163.97737982731283,&quot;y&quot;:0}],&quot;closed&quot;:false},&quot;pathStyles&quot;:[{&quot;type&quot;:&quot;FILL&quot;,&quot;fillStyle&quot;:&quot;rgba(0,0,0,0)&quot;},{&quot;type&quot;:&quot;STROKE&quot;,&quot;strokeStyle&quot;:&quot;#232323&quot;,&quot;lineWidth&quot;:2.2413258533721283,&quot;lineJoin&quot;:&quot;round&quot;}],&quot;isLocked&quot;:false,&quot;parent&quot;:{&quot;type&quot;:&quot;CHILD&quot;,&quot;parentId&quot;:&quot;fc5cfc13-3c43-4ecb-bbf2-533f5fc99abe&quot;,&quot;order&quot;:&quot;9999999999999999999999999999998&quot;},&quot;connectorInfo&quot;:{&quot;type&quot;:&quot;LINE&quot;,&quot;offset&quot;:{&quot;x&quot;:0,&quot;y&quot;:0},&quot;bending&quot;:0.1,&quot;customized&quot;:false}},&quot;b5501664-a59a-4efa-885a-26469d3f354e&quot;:{&quot;type&quot;:&quot;FIGURE_OBJECT&quot;,&quot;id&quot;:&quot;b5501664-a59a-4efa-885a-26469d3f354e&quot;,&quot;relativeTransform&quot;:{&quot;translate&quot;:{&quot;x&quot;:-298.90820067600043,&quot;y&quot;:-252.0381063399694},&quot;rotate&quot;:0},&quot;opacity&quot;:1,&quot;path&quot;:{&quot;type&quot;:&quot;POLY_LINE&quot;,&quot;points&quot;:[{&quot;x&quot;:-14.571706731508831,&quot;y&quot;:-0.98298424416033},{&quot;x&quot;:21.129441421958266,&quot;y&quot;:-0.98298424416033},{&quot;x&quot;:21.12944142195825,&quot;y&quot;:-0.9971819045938326},{&quot;x&quot;:33.29441924065498,&quot;y&quot;:-0.9971819045938446},{&quot;x&quot;:40.29415085473321,&quot;y&quot;:-1.295289550918494},{&quot;x&quot;:79.02889416825475,&quot;y&quot;:-1.295289550918494}],&quot;closed&quot;:false},&quot;pathStyles&quot;:[{&quot;type&quot;:&quot;FILL&quot;,&quot;fillStyle&quot;:&quot;rgba(0,0,0,0)&quot;},{&quot;type&quot;:&quot;STROKE&quot;,&quot;strokeStyle&quot;:&quot;rgba(112,112,113,1)&quot;,&quot;lineWidth&quot;:2,&quot;lineJoin&quot;:&quot;round&quot;}],&quot;isLocked&quot;:false,&quot;parent&quot;:{&quot;type&quot;:&quot;CHILD&quot;,&quot;parentId&quot;:&quot;fc5cfc13-3c43-4ecb-bbf2-533f5fc99abe&quot;,&quot;order&quot;:&quot;99999999999999999999999999999985&quot;},&quot;connectorInfo&quot;:{&quot;type&quot;:&quot;ELBOW&quot;,&quot;offset&quot;:{&quot;x&quot;:0,&quot;y&quot;:0},&quot;bending&quot;:-0.1,&quot;customized&quot;:true},&quot;pathMarkers&quot;:{&quot;markerStart&quot;:{&quot;type&quot;:&quot;PATH&quot;,&quot;units&quot;:{&quot;type&quot;:&quot;STROKE_WIDTH&quot;,&quot;scale&quot;:1},&quot;orient&quot;:{&quot;type&quot;:&quot;CLIPPED_CHORD&quot;},&quot;clipDistance&quot;:1.7,&quot;name&quot;:&quot;dot-open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88,&quot;isEndPoint&quot;:false},{&quot;x&quot;:-0.9388840747123485,&quot;y&quot;:1.7,&quot;isEndPoint&quot;:false},{&quot;x&quot;:1.0409497792752501e-16,&quot;y&quot;:1.7,&quot;isEndPoint&quot;:true},{&quot;x&quot;:0.9388840747123488,&quot;y&quot;:1.7,&quot;isEndPoint&quot;:false},{&quot;x&quot;:1.7,&quot;y&quot;:0.9388840747123487,&quot;isEndPoint&quot;:false},{&quot;x&quot;:1.7,&quot;y&quot;:0,&quot;isEndPoint&quot;:true},{&quot;x&quot;:1.7,&quot;y&quot;:-0.9388840747123487,&quot;isEndPoint&quot;:false},{&quot;x&quot;:0.9388840747123488,&quot;y&quot;:-1.7,&quot;isEndPoint&quot;:false},{&quot;x&quot;:1.0409497792752501e-16,&quot;y&quot;:-1.7,&quot;isEndPoint&quot;:true},{&quot;x&quot;:-0.9388840747123485,&quot;y&quot;:-1.7,&quot;isEndPoint&quot;:false},{&quot;x&quot;:-1.6999999999999997,&quot;y&quot;:-0.9388840747123488,&quot;isEndPoint&quot;:false},{&quot;x&quot;:-1.7,&quot;y&quot;:-2.0818995585505003e-16,&quot;isEndPoint&quot;:true}],&quot;closed&quot;:false}},&quot;pathStyles&quot;:[{&quot;type&quot;:&quot;STROKE&quot;,&quot;strokeStyle&quot;:&quot;context-stroke-flat&quot;,&quot;lineWidth&quot;:1,&quot;lineJoin&quot;:&quot;round&quot;}]},&quot;markerEnd&quot;:{&quot;type&quot;:&quot;PATH&quot;,&quot;units&quot;:{&quot;type&quot;:&quot;STROKE_WIDTH&quot;,&quot;scale&quot;:1},&quot;orient&quot;:{&quot;type&quot;:&quot;CLIPPED_CHORD&quot;},&quot;clipDistance&quot;:1.7,&quot;name&quot;:&quot;dot-open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88,&quot;isEndPoint&quot;:false},{&quot;x&quot;:-0.9388840747123485,&quot;y&quot;:1.7,&quot;isEndPoint&quot;:false},{&quot;x&quot;:1.0409497792752501e-16,&quot;y&quot;:1.7,&quot;isEndPoint&quot;:true},{&quot;x&quot;:0.9388840747123488,&quot;y&quot;:1.7,&quot;isEndPoint&quot;:false},{&quot;x&quot;:1.7,&quot;y&quot;:0.9388840747123487,&quot;isEndPoint&quot;:false},{&quot;x&quot;:1.7,&quot;y&quot;:0,&quot;isEndPoint&quot;:true},{&quot;x&quot;:1.7,&quot;y&quot;:-0.9388840747123487,&quot;isEndPoint&quot;:false},{&quot;x&quot;:0.9388840747123488,&quot;y&quot;:-1.7,&quot;isEndPoint&quot;:false},{&quot;x&quot;:1.0409497792752501e-16,&quot;y&quot;:-1.7,&quot;isEndPoint&quot;:true},{&quot;x&quot;:-0.9388840747123485,&quot;y&quot;:-1.7,&quot;isEndPoint&quot;:false},{&quot;x&quot;:-1.6999999999999997,&quot;y&quot;:-0.9388840747123488,&quot;isEndPoint&quot;:false},{&quot;x&quot;:-1.7,&quot;y&quot;:-2.0818995585505003e-16,&quot;isEndPoint&quot;:true}],&quot;closed&quot;:false}},&quot;pathStyles&quot;:[{&quot;type&quot;:&quot;STROKE&quot;,&quot;strokeStyle&quot;:&quot;context-stroke-flat&quot;,&quot;lineWidth&quot;:1,&quot;lineJoin&quot;:&quot;round&quot;}]}}},&quot;bee80bab-d07d-4efe-aa1e-0cfa75414b9d&quot;:{&quot;type&quot;:&quot;FIGURE_OBJECT&quot;,&quot;id&quot;:&quot;bee80bab-d07d-4efe-aa1e-0cfa75414b9d&quot;,&quot;relativeTransform&quot;:{&quot;translate&quot;:{&quot;x&quot;:0,&quot;y&quot;:0},&quot;rotate&quot;:0,&quot;skewX&quot;:0,&quot;scale&quot;:{&quot;x&quot;:1,&quot;y&quot;:1}},&quot;opacity&quot;:1,&quot;path&quot;:{&quot;type&quot;:&quot;POLY_LINE&quot;,&quot;points&quot;:[{&quot;x&quot;:-314.63955766489414,&quot;y&quot;:-149.5234938217951},{&quot;x&quot;:-268.51605684228275,&quot;y&quot;:-149.4687467658342},{&quot;x&quot;:-223.39246434977622,&quot;y&quot;:-149.4687467658342},{&quot;x&quot;:-223.39246434977622,&quot;y&quot;:-218.9243407425844}],&quot;closed&quot;:false},&quot;pathStyles&quot;:[{&quot;type&quot;:&quot;FILL&quot;,&quot;fillStyle&quot;:&quot;rgba(0,0,0,0)&quot;},{&quot;type&quot;:&quot;STROKE&quot;,&quot;strokeStyle&quot;:&quot;rgba(112,112,113,1)&quot;,&quot;lineWidth&quot;:2,&quot;lineJoin&quot;:&quot;round&quot;}],&quot;isLocked&quot;:false,&quot;parent&quot;:{&quot;type&quot;:&quot;CHILD&quot;,&quot;parentId&quot;:&quot;fc5cfc13-3c43-4ecb-bbf2-533f5fc99abe&quot;,&quot;order&quot;:&quot;9999999999999999999999999999999&quot;},&quot;connectorInfo&quot;:{&quot;type&quot;:&quot;ELBOW&quot;,&quot;offset&quot;:{&quot;x&quot;:0,&quot;y&quot;:0},&quot;bending&quot;:-0.1,&quot;customized&quot;:true},&quot;pathMarkers&quot;:{&quot;markerStart&quot;:{&quot;type&quot;:&quot;PATH&quot;,&quot;units&quot;:{&quot;type&quot;:&quot;STROKE_WIDTH&quot;,&quot;scale&quot;:1},&quot;orient&quot;:{&quot;type&quot;:&quot;CLIPPED_CHORD&quot;},&quot;clipDistance&quot;:1.7,&quot;name&quot;:&quot;dot-open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88,&quot;isEndPoint&quot;:false},{&quot;x&quot;:-0.9388840747123485,&quot;y&quot;:1.7,&quot;isEndPoint&quot;:false},{&quot;x&quot;:1.0409497792752501e-16,&quot;y&quot;:1.7,&quot;isEndPoint&quot;:true},{&quot;x&quot;:0.9388840747123488,&quot;y&quot;:1.7,&quot;isEndPoint&quot;:false},{&quot;x&quot;:1.7,&quot;y&quot;:0.9388840747123487,&quot;isEndPoint&quot;:false},{&quot;x&quot;:1.7,&quot;y&quot;:0,&quot;isEndPoint&quot;:true},{&quot;x&quot;:1.7,&quot;y&quot;:-0.9388840747123487,&quot;isEndPoint&quot;:false},{&quot;x&quot;:0.9388840747123488,&quot;y&quot;:-1.7,&quot;isEndPoint&quot;:false},{&quot;x&quot;:1.0409497792752501e-16,&quot;y&quot;:-1.7,&quot;isEndPoint&quot;:true},{&quot;x&quot;:-0.9388840747123485,&quot;y&quot;:-1.7,&quot;isEndPoint&quot;:false},{&quot;x&quot;:-1.6999999999999997,&quot;y&quot;:-0.9388840747123488,&quot;isEndPoint&quot;:false},{&quot;x&quot;:-1.7,&quot;y&quot;:-2.0818995585505003e-16,&quot;isEndPoint&quot;:true}],&quot;closed&quot;:false}},&quot;pathStyles&quot;:[{&quot;type&quot;:&quot;STROKE&quot;,&quot;strokeStyle&quot;:&quot;context-stroke-flat&quot;,&quot;lineWidth&quot;:1,&quot;lineJoin&quot;:&quot;round&quot;}]},&quot;markerEnd&quot;:{&quot;type&quot;:&quot;PATH&quot;,&quot;units&quot;:{&quot;type&quot;:&quot;STROKE_WIDTH&quot;,&quot;scale&quot;:1},&quot;orient&quot;:{&quot;type&quot;:&quot;CLIPPED_CHORD&quot;},&quot;clipDistance&quot;:1.7,&quot;name&quot;:&quot;dot-open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88,&quot;isEndPoint&quot;:false},{&quot;x&quot;:-0.9388840747123485,&quot;y&quot;:1.7,&quot;isEndPoint&quot;:false},{&quot;x&quot;:1.0409497792752501e-16,&quot;y&quot;:1.7,&quot;isEndPoint&quot;:true},{&quot;x&quot;:0.9388840747123488,&quot;y&quot;:1.7,&quot;isEndPoint&quot;:false},{&quot;x&quot;:1.7,&quot;y&quot;:0.9388840747123487,&quot;isEndPoint&quot;:false},{&quot;x&quot;:1.7,&quot;y&quot;:0,&quot;isEndPoint&quot;:true},{&quot;x&quot;:1.7,&quot;y&quot;:-0.9388840747123487,&quot;isEndPoint&quot;:false},{&quot;x&quot;:0.9388840747123488,&quot;y&quot;:-1.7,&quot;isEndPoint&quot;:false},{&quot;x&quot;:1.0409497792752501e-16,&quot;y&quot;:-1.7,&quot;isEndPoint&quot;:true},{&quot;x&quot;:-0.9388840747123485,&quot;y&quot;:-1.7,&quot;isEndPoint&quot;:false},{&quot;x&quot;:-1.6999999999999997,&quot;y&quot;:-0.9388840747123488,&quot;isEndPoint&quot;:false},{&quot;x&quot;:-1.7,&quot;y&quot;:-2.0818995585505003e-16,&quot;isEndPoint&quot;:true}],&quot;closed&quot;:false}},&quot;pathStyles&quot;:[{&quot;type&quot;:&quot;STROKE&quot;,&quot;strokeStyle&quot;:&quot;context-stroke-flat&quot;,&quot;lineWidth&quot;:1,&quot;lineJoin&quot;:&quot;round&quot;}]}}},&quot;c5fa5792-780e-4f5b-b9f6-adbac6991c01&quot;:{&quot;type&quot;:&quot;FIGURE_OBJECT&quot;,&quot;id&quot;:&quot;c5fa5792-780e-4f5b-b9f6-adbac6991c01&quot;,&quot;relativeTransform&quot;:{&quot;translate&quot;:{&quot;x&quot;:0,&quot;y&quot;:0},&quot;rotate&quot;:0,&quot;skewX&quot;:0,&quot;scale&quot;:{&quot;x&quot;:1,&quot;y&quot;:1}},&quot;opacity&quot;:1,&quot;path&quot;:{&quot;type&quot;:&quot;POLY_LINE&quot;,&quot;points&quot;:[{&quot;x&quot;:-314.63955766489414,&quot;y&quot;:-222.05877303958883},{&quot;x&quot;:-296.68094356260883,&quot;y&quot;:-222.473985791778},{&quot;x&quot;:-246.01725885096707,&quot;y&quot;:-222.473985791778},{&quot;x&quot;:-246.01725885096707,&quot;y&quot;:-238.7564038754889}],&quot;closed&quot;:false},&quot;pathStyles&quot;:[{&quot;type&quot;:&quot;FILL&quot;,&quot;fillStyle&quot;:&quot;rgba(0,0,0,0)&quot;},{&quot;type&quot;:&quot;STROKE&quot;,&quot;strokeStyle&quot;:&quot;rgba(112,112,113,1)&quot;,&quot;lineWidth&quot;:2,&quot;lineJoin&quot;:&quot;round&quot;}],&quot;isLocked&quot;:false,&quot;parent&quot;:{&quot;type&quot;:&quot;CHILD&quot;,&quot;parentId&quot;:&quot;fc5cfc13-3c43-4ecb-bbf2-533f5fc99abe&quot;,&quot;order&quot;:&quot;99999999999999999999999999999995&quot;},&quot;connectorInfo&quot;:{&quot;type&quot;:&quot;ELBOW&quot;,&quot;offset&quot;:{&quot;x&quot;:0,&quot;y&quot;:0},&quot;bending&quot;:-0.1,&quot;customized&quot;:true,&quot;connectedObjectAtLineStart&quot;:{&quot;objectId&quot;:&quot;bf68481b-2e60-41e5-a610-53b665236bf0&quot;,&quot;coordinates&quot;:{&quot;x&quot;:0,&quot;y&quot;:0.6071687888285073}}},&quot;pathMarkers&quot;:{&quot;markerStart&quot;:{&quot;type&quot;:&quot;PATH&quot;,&quot;units&quot;:{&quot;type&quot;:&quot;STROKE_WIDTH&quot;,&quot;scale&quot;:1},&quot;orient&quot;:{&quot;type&quot;:&quot;CLIPPED_CHORD&quot;},&quot;clipDistance&quot;:1.7,&quot;name&quot;:&quot;dot-open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88,&quot;isEndPoint&quot;:false},{&quot;x&quot;:-0.9388840747123485,&quot;y&quot;:1.7,&quot;isEndPoint&quot;:false},{&quot;x&quot;:1.0409497792752501e-16,&quot;y&quot;:1.7,&quot;isEndPoint&quot;:true},{&quot;x&quot;:0.9388840747123488,&quot;y&quot;:1.7,&quot;isEndPoint&quot;:false},{&quot;x&quot;:1.7,&quot;y&quot;:0.9388840747123487,&quot;isEndPoint&quot;:false},{&quot;x&quot;:1.7,&quot;y&quot;:0,&quot;isEndPoint&quot;:true},{&quot;x&quot;:1.7,&quot;y&quot;:-0.9388840747123487,&quot;isEndPoint&quot;:false},{&quot;x&quot;:0.9388840747123488,&quot;y&quot;:-1.7,&quot;isEndPoint&quot;:false},{&quot;x&quot;:1.0409497792752501e-16,&quot;y&quot;:-1.7,&quot;isEndPoint&quot;:true},{&quot;x&quot;:-0.9388840747123485,&quot;y&quot;:-1.7,&quot;isEndPoint&quot;:false},{&quot;x&quot;:-1.6999999999999997,&quot;y&quot;:-0.9388840747123488,&quot;isEndPoint&quot;:false},{&quot;x&quot;:-1.7,&quot;y&quot;:-2.0818995585505003e-16,&quot;isEndPoint&quot;:true}],&quot;closed&quot;:false}},&quot;pathStyles&quot;:[{&quot;type&quot;:&quot;STROKE&quot;,&quot;strokeStyle&quot;:&quot;context-stroke-flat&quot;,&quot;lineWidth&quot;:1,&quot;lineJoin&quot;:&quot;round&quot;}]},&quot;markerEnd&quot;:{&quot;type&quot;:&quot;PATH&quot;,&quot;units&quot;:{&quot;type&quot;:&quot;STROKE_WIDTH&quot;,&quot;scale&quot;:1},&quot;orient&quot;:{&quot;type&quot;:&quot;CLIPPED_CHORD&quot;},&quot;clipDistance&quot;:1.7,&quot;name&quot;:&quot;dot-open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1.7,&quot;y&quot;:0,&quot;isEndPoint&quot;:true},{&quot;x&quot;:-1.6999999999999997,&quot;y&quot;:0.9388840747123488,&quot;isEndPoint&quot;:false},{&quot;x&quot;:-0.9388840747123485,&quot;y&quot;:1.7,&quot;isEndPoint&quot;:false},{&quot;x&quot;:1.0409497792752501e-16,&quot;y&quot;:1.7,&quot;isEndPoint&quot;:true},{&quot;x&quot;:0.9388840747123488,&quot;y&quot;:1.7,&quot;isEndPoint&quot;:false},{&quot;x&quot;:1.7,&quot;y&quot;:0.9388840747123487,&quot;isEndPoint&quot;:false},{&quot;x&quot;:1.7,&quot;y&quot;:0,&quot;isEndPoint&quot;:true},{&quot;x&quot;:1.7,&quot;y&quot;:-0.9388840747123487,&quot;isEndPoint&quot;:false},{&quot;x&quot;:0.9388840747123488,&quot;y&quot;:-1.7,&quot;isEndPoint&quot;:false},{&quot;x&quot;:1.0409497792752501e-16,&quot;y&quot;:-1.7,&quot;isEndPoint&quot;:true},{&quot;x&quot;:-0.9388840747123485,&quot;y&quot;:-1.7,&quot;isEndPoint&quot;:false},{&quot;x&quot;:-1.6999999999999997,&quot;y&quot;:-0.9388840747123488,&quot;isEndPoint&quot;:false},{&quot;x&quot;:-1.7,&quot;y&quot;:-2.0818995585505003e-16,&quot;isEndPoint&quot;:true}],&quot;closed&quot;:false}},&quot;pathStyles&quot;:[{&quot;type&quot;:&quot;STROKE&quot;,&quot;strokeStyle&quot;:&quot;context-stroke-flat&quot;,&quot;lineWidth&quot;:1,&quot;lineJoin&quot;:&quot;round&quot;}]}}},&quot;b3303fde-308c-43dc-bec4-bb276dff344d&quot;:{&quot;id&quot;:&quot;b3303fde-308c-43dc-bec4-bb276dff344d&quot;,&quot;type&quot;:&quot;FIGURE_OBJECT&quot;,&quot;relativeTransform&quot;:{&quot;translate&quot;:{&quot;x&quot;:-386.0210434176247,&quot;y&quot;:-254.02739314587757},&quot;rotate&quot;:0,&quot;skewX&quot;:0,&quot;scale&quot;:{&quot;x&quot;:1,&quot;y&quot;:1}},&quot;text&quot;:{&quot;textData&quot;:{&quot;lineSpacing&quot;:&quot;normal&quot;,&quot;alignment&quot;:&quot;left&quot;,&quot;verticalAlign&quot;:&quot;TOP&quot;,&quot;lines&quot;:[{&quot;runs&quot;:[{&quot;style&quot;:{&quot;fontFamily&quot;:&quot;Roboto&quot;,&quot;fontSize&quot;:13.333333333333332,&quot;color&quot;:&quot;black&quot;,&quot;fontWeight&quot;:&quot;normal&quot;,&quot;fontStyle&quot;:&quot;normal&quot;,&quot;decoration&quot;:&quot;none&quot;},&quot;range&quot;:[0,18]}],&quot;text&quot;:&quot;Endothelial channel&quot;}],&quot;_lastCaretLocation&quot;:{&quot;lineIndex&quot;:0,&quot;runIndex&quot;:-1,&quot;charIndex&quot;:-1,&quot;endOfLine&quot;:true}},&quot;format&quot;:&quot;BETTER_TEXT&quot;,&quot;size&quot;:{&quot;x&quot;:120,&quot;y&quot;:18.439999999999998},&quot;targetSize&quot;:{&quot;x&quot;:120,&quot;y&quot;:18.439999999999998}},&quot;parent&quot;:{&quot;type&quot;:&quot;CHILD&quot;,&quot;parentId&quot;:&quot;fc5cfc13-3c43-4ecb-bbf2-533f5fc99abe&quot;,&quot;order&quot;:&quot;99999999999999999999999999999997&quot;}},&quot;69fedbfa-23ff-41ae-9bbd-057ef75d5369&quot;:{&quot;id&quot;:&quot;69fedbfa-23ff-41ae-9bbd-057ef75d5369&quot;,&quot;type&quot;:&quot;FIGURE_OBJECT&quot;,&quot;relativeTransform&quot;:{&quot;translate&quot;:{&quot;x&quot;:-380.15912933323153,&quot;y&quot;:-209.08509141002273},&quot;rotate&quot;:0,&quot;skewX&quot;:0,&quot;scale&quot;:{&quot;x&quot;:1,&quot;y&quot;:1}},&quot;text&quot;:{&quot;textData&quot;:{&quot;lineSpacing&quot;:&quot;normal&quot;,&quot;alignment&quot;:&quot;left&quot;,&quot;verticalAlign&quot;:&quot;TOP&quot;,&quot;lines&quot;:[{&quot;runs&quot;:[{&quot;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,&quot;range&quot;:[0,23]}],&quot;text&quot;:&quot;Basal membrane gel model&quot;}],&quot;_lastCaretLocation&quot;:{&quot;lineIndex&quot;:0,&quot;runIndex&quot;:-1,&quot;charIndex&quot;:-1,&quot;endOfLine&quot;:true}},&quot;format&quot;:&quot;BETTER_TEXT&quot;,&quot;size&quot;:{&quot;x&quot;:131.72246140870845,&quot;y&quot;:38},&quot;targetSize&quot;:{&quot;x&quot;:131.72246140870845,&quot;y&quot;:38}},&quot;parent&quot;:{&quot;type&quot;:&quot;CHILD&quot;,&quot;parentId&quot;:&quot;fc5cfc13-3c43-4ecb-bbf2-533f5fc99abe&quot;,&quot;order&quot;:&quot;99999999999999999999999999999998&quot;}},&quot;03883887-df16-469b-a875-45e8081d0a8f&quot;:{&quot;id&quot;:&quot;03883887-df16-469b-a875-45e8081d0a8f&quot;,&quot;type&quot;:&quot;FIGURE_OBJECT&quot;,&quot;relativeTransform&quot;:{&quot;translate&quot;:{&quot;x&quot;:-382.1538141550863,&quot;y&quot;:-147.2609996569247},&quot;rotate&quot;:0,&quot;skewX&quot;:0,&quot;scale&quot;:{&quot;x&quot;:1,&quot;y&quot;:1}},&quot;text&quot;:{&quot;textData&quot;:{&quot;lineSpacing&quot;:&quot;normal&quot;,&quot;alignment&quot;:&quot;left&quot;,&quot;verticalAlign&quot;:&quot;TOP&quot;,&quot;lines&quot;:[{&quot;runs&quot;:[{&quot;style&quot;:{&quot;fontFamily&quot;:&quot;Roboto&quot;,&quot;fontSize&quot;:13.333333333333332,&quot;color&quot;:&quot;black&quot;,&quot;fontWeight&quot;:&quot;normal&quot;,&quot;fontStyle&quot;:&quot;normal&quot;,&quot;decoration&quot;:&quot;none&quot;,&quot;script&quot;:&quot;none&quot;},&quot;range&quot;:[0,23]}],&quot;text&quot;:&quot;Perfusion/Output channel&quot;}],&quot;_lastCaretLocation&quot;:{&quot;lineIndex&quot;:0,&quot;runIndex&quot;:-1,&quot;charIndex&quot;:-1,&quot;endOfLine&quot;:true}},&quot;format&quot;:&quot;BETTER_TEXT&quot;,&quot;size&quot;:{&quot;x&quot;:131.72246140870845,&quot;y&quot;:38},&quot;targetSize&quot;:{&quot;x&quot;:131.72246140870845,&quot;y&quot;:38}},&quot;parent&quot;:{&quot;type&quot;:&quot;CHILD&quot;,&quot;parentId&quot;:&quot;fc5cfc13-3c43-4ecb-bbf2-533f5fc99abe&quot;,&quot;order&quot;:&quot;99999999999999999999999999999999&quot;}},&quot;cf611406-f8b1-4697-b5f3-8873829e540f&quot;:{&quot;id&quot;:&quot;cf611406-f8b1-4697-b5f3-8873829e540f&quot;,&quot;name&quot;:&quot;EVOM/TEER probe&quot;,&quot;type&quot;:&quot;FIGURE_OBJECT&quot;,&quot;relativeTransform&quot;:{&quot;translate&quot;:{&quot;x&quot;:362.357871101683,&quot;y&quot;:-5.152407766527056},&quot;rotate&quot;:1.348048382038735e-16,&quot;skewX&quot;:2.6214562145464e-18,&quot;scale&quot;:{&quot;x&quot;:0.5324378999912289,&quot;y&quot;:0.5427918506386169}},&quot;image&quot;:{&quot;url&quot;:&quot;https://icons.biorender.com/biorender/6197c294076fd50029576f37/20211119153222/image/evom-teer-probe.png&quot;,&quot;fallbackUrl&quot;:&quot;https://res.cloudinary.com/dlcjuc3ej/image/upload/v1637335942/ilsmxf957tsqmp1gpig5.svg#/keystone/api/icons/6197c294076fd50029576f37/20211119153222/image/evom-teer-probe.svg&quot;,&quot;isPremium&quot;:false,&quot;isPacked&quot;:true,&quot;size&quot;:{&quot;x&quot;:30,&quot;y&quot;:242.72727272727272}},&quot;source&quot;:{&quot;id&quot;:&quot;6197c294076fd50029576f37&quot;,&quot;type&quot;:&quot;ASSETS&quot;},&quot;parent&quot;:{&quot;type&quot;:&quot;CHILD&quot;,&quot;parentId&quot;:&quot;fc5cfc13-3c43-4ecb-bbf2-533f5fc99abe&quot;,&quot;order&quot;:&quot;999999999999999999999999999999995&quot;}},&quot;53f796a5-b3ca-4e44-b2a6-60dcea30bbbc&quot;:{&quot;id&quot;:&quot;53f796a5-b3ca-4e44-b2a6-60dcea30bbbc&quot;,&quot;name&quot;:&quot;EVOM/TEER probe&quot;,&quot;type&quot;:&quot;FIGURE_OBJECT&quot;,&quot;relativeTransform&quot;:{&quot;translate&quot;:{&quot;x&quot;:362.3577756088599,&quot;y&quot;:-223.76538689889972},&quot;rotate&quot;:1.348048382038735e-16,&quot;skewX&quot;:2.6214562145464e-18,&quot;scale&quot;:{&quot;x&quot;:0.5324378999912289,&quot;y&quot;:0.5427918506386169}},&quot;image&quot;:{&quot;url&quot;:&quot;https://icons.biorender.com/biorender/6197c294076fd50029576f37/20211119153222/image/evom-teer-probe.png&quot;,&quot;fallbackUrl&quot;:&quot;https://res.cloudinary.com/dlcjuc3ej/image/upload/v1637335942/ilsmxf957tsqmp1gpig5.svg#/keystone/api/icons/6197c294076fd50029576f37/20211119153222/image/evom-teer-probe.svg&quot;,&quot;isPremium&quot;:false,&quot;isPacked&quot;:true,&quot;size&quot;:{&quot;x&quot;:30,&quot;y&quot;:242.72727272727272}},&quot;source&quot;:{&quot;id&quot;:&quot;6197c294076fd50029576f37&quot;,&quot;type&quot;:&quot;ASSETS&quot;},&quot;parent&quot;:{&quot;type&quot;:&quot;CHILD&quot;,&quot;parentId&quot;:&quot;fc5cfc13-3c43-4ecb-bbf2-533f5fc99abe&quot;,&quot;order&quot;:&quot;999999999999999999999999999999997&quot;}},&quot;63537884-7d73-476d-b84b-b8a19038be1d&quot;:{&quot;type&quot;:&quot;FIGURE_OBJECT&quot;,&quot;id&quot;:&quot;63537884-7d73-476d-b84b-b8a19038be1d&quot;,&quot;relativeTransform&quot;:{&quot;translate&quot;:{&quot;x&quot;:173.53430160904017,&quot;y&quot;:-258.86332529655243},&quot;rotate&quot;:0},&quot;opacity&quot;:1,&quot;path&quot;:{&quot;type&quot;:&quot;POLY_LINE&quot;,&quot;points&quot;:[{&quot;x&quot;:-160.96202779121685,&quot;y&quot;:0},{&quot;x&quot;:160.96202779121685,&quot;y&quot;:0}],&quot;closed&quot;:false},&quot;pathStyles&quot;:[{&quot;type&quot;:&quot;FILL&quot;,&quot;fillStyle&quot;:&quot;rgba(0,0,0,0)&quot;},{&quot;type&quot;:&quot;STROKE&quot;,&quot;strokeStyle&quot;:&quot;#232323&quot;,&quot;lineWidth&quot;:2.2001104949938104,&quot;lineJoin&quot;:&quot;round&quot;}],&quot;isLocked&quot;:false,&quot;parent&quot;:{&quot;type&quot;:&quot;CHILD&quot;,&quot;parentId&quot;:&quot;fc5cfc13-3c43-4ecb-bbf2-533f5fc99abe&quot;,&quot;order&quot;:&quot;999999815&quot;},&quot;connectorInfo&quot;:{&quot;type&quot;:&quot;LINE&quot;,&quot;offset&quot;:{&quot;x&quot;:0,&quot;y&quot;:0},&quot;bending&quot;:0.1,&quot;customized&quot;:false}},&quot;0b8cf3be-0c1d-4472-8b32-940f2715bb1f&quot;:{&quot;type&quot;:&quot;FIGURE_OBJECT&quot;,&quot;id&quot;:&quot;0b8cf3be-0c1d-4472-8b32-940f2715bb1f&quot;,&quot;relativeTransform&quot;:{&quot;translate&quot;:{&quot;x&quot;:172.86339382020387,&quot;y&quot;:-142.70838760689693},&quot;rotate&quot;:0},&quot;opacity&quot;:1,&quot;path&quot;:{&quot;type&quot;:&quot;POLY_LINE&quot;,&quot;points&quot;:[{&quot;x&quot;:-160.96202779121685,&quot;y&quot;:0},{&quot;x&quot;:160.96202779121685,&quot;y&quot;:0}],&quot;closed&quot;:false},&quot;pathStyles&quot;:[{&quot;type&quot;:&quot;FILL&quot;,&quot;fillStyle&quot;:&quot;rgba(0,0,0,0)&quot;},{&quot;type&quot;:&quot;STROKE&quot;,&quot;strokeStyle&quot;:&quot;#232323&quot;,&quot;lineWidth&quot;:2.2001104949938104,&quot;lineJoin&quot;:&quot;round&quot;}],&quot;isLocked&quot;:false,&quot;parent&quot;:{&quot;type&quot;:&quot;CHILD&quot;,&quot;parentId&quot;:&quot;fc5cfc13-3c43-4ecb-bbf2-533f5fc99abe&quot;,&quot;order&quot;:&quot;999999825&quot;},&quot;connectorInfo&quot;:{&quot;type&quot;:&quot;LINE&quot;,&quot;offset&quot;:{&quot;x&quot;:0,&quot;y&quot;:0},&quot;bending&quot;:0.1,&quot;customized&quot;:false}},&quot;8f87006c-a0ab-4019-8a58-649fd0d83666&quot;:{&quot;type&quot;:&quot;FIGURE_OBJECT&quot;,&quot;id&quot;:&quot;8f87006c-a0ab-4019-8a58-649fd0d83666&quot;,&quot;relativeTransform&quot;:{&quot;translate&quot;:{&quot;x&quot;:174.06868621007604,&quot;y&quot;:-279.4712796128782},&quot;rotate&quot;:0},&quot;opacity&quot;:1,&quot;path&quot;:{&quot;type&quot;:&quot;RECT&quot;,&quot;size&quot;:{&quot;x&quot;:324.0656641119782,&quot;y&quot;:39.39744095435675},&quot;cornerRounding&quot;:{&quot;type&quot;:&quot;ARC_LENGTH&quot;,&quot;global&quot;:0}},&quot;pathStyles&quot;:[{&quot;type&quot;:&quot;FILL&quot;,&quot;fillStyle&quot;:&quot;rgb(243, 157, 157)&quot;},{&quot;type&quot;:&quot;STROKE&quot;,&quot;strokeStyle&quot;:&quot;rgba(149, 170, 211, 0)&quot;,&quot;lineWidth&quot;:2.2001104949938104,&quot;lineJoin&quot;:&quot;round&quot;}],&quot;isLocked&quot;:false,&quot;parent&quot;:{&quot;type&quot;:&quot;CHILD&quot;,&quot;parentId&quot;:&quot;fc5cfc13-3c43-4ecb-bbf2-533f5fc99abe&quot;,&quot;order&quot;:&quot;99999983&quot;}},&quot;6958d6dc-c360-4b0f-a2b9-3d28356900c0&quot;:{&quot;type&quot;:&quot;FIGURE_OBJECT&quot;,&quot;id&quot;:&quot;6958d6dc-c360-4b0f-a2b9-3d28356900c0&quot;,&quot;relativeTransform&quot;:{&quot;translate&quot;:{&quot;x&quot;:173.9336656868221,&quot;y&quot;:-164.78418011049922},&quot;rotate&quot;:0},&quot;opacity&quot;:1,&quot;path&quot;:{&quot;type&quot;:&quot;RECT&quot;,&quot;size&quot;:{&quot;x&quot;:324.0656641119782,&quot;y&quot;:41.44733974602743},&quot;cornerRounding&quot;:{&quot;type&quot;:&quot;ARC_LENGTH&quot;,&quot;global&quot;:0}},&quot;pathStyles&quot;:[{&quot;type&quot;:&quot;FILL&quot;,&quot;fillStyle&quot;:&quot;rgba(253,238,237,1)&quot;},{&quot;type&quot;:&quot;STROKE&quot;,&quot;strokeStyle&quot;:&quot;rgba(149, 170, 211, 0)&quot;,&quot;lineWidth&quot;:2.2001104949938104,&quot;lineJoin&quot;:&quot;round&quot;}],&quot;isLocked&quot;:false,&quot;parent&quot;:{&quot;type&quot;:&quot;CHILD&quot;,&quot;parentId&quot;:&quot;fc5cfc13-3c43-4ecb-bbf2-533f5fc99abe&quot;,&quot;order&quot;:&quot;99999984&quot;}},&quot;282d6d89-7b94-4f08-84fa-5fc73ea3b568&quot;:{&quot;relativeTransform&quot;:{&quot;translate&quot;:{&quot;x&quot;:148.23253533288374,&quot;y&quot;:-268.1399938475235},&quot;rotate&quot;:-2.4492935982947064e-16},&quot;type&quot;:&quot;FIGURE_OBJECT&quot;,&quot;id&quot;:&quot;282d6d89-7b94-4f08-84fa-5fc73ea3b568&quot;,&quot;name&quot;:&quot;Endothelial cell (row)&quot;,&quot;opacity&quot;:1,&quot;source&quot;:{&quot;id&quot;:&quot;618427cf0a784900aa4d8b81&quot;,&quot;type&quot;:&quot;ASSETS&quot;},&quot;pathStyles&quot;:[{&quot;type&quot;:&quot;FILL&quot;,&quot;fillStyle&quot;:&quot;rgb(0,0,0)&quot;}],&quot;isLocked&quot;:false,&quot;parent&quot;:{&quot;type&quot;:&quot;CHILD&quot;,&quot;parentId&quot;:&quot;fc5cfc13-3c43-4ecb-bbf2-533f5fc99abe&quot;,&quot;order&quot;:&quot;99999999999&quot;},&quot;displayName&quot;:&quot;Endothelial cell (row)&quot;,&quot;isPremium&quot;:true},&quot;25e12f50-2444-479a-b6c8-031f4452be99&quot;:{&quot;id&quot;:&quot;25e12f50-2444-479a-b6c8-031f4452be99&quot;,&quot;name&quot;:&quot;Endothelial cell 1&quot;,&quot;type&quot;:&quot;FIGURE_OBJECT&quot;,&quot;relativeTransform&quot;:{&quot;translate&quot;:{&quot;x&quot;:-106.41769571852463,&quot;y&quot;:0.00024552020410486473},&quot;rotate&quot;:0,&quot;skewX&quot;:0,&quot;scale&quot;:{&quot;x&quot;:0.5577940988243754,&quot;y&quot;:0.5577940988243754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282d6d89-7b94-4f08-84fa-5fc73ea3b568&quot;,&quot;order&quot;:&quot;61&quot;}},&quot;dd9302c3-3cbc-45db-a40f-1b66bfd9859d&quot;:{&quot;id&quot;:&quot;dd9302c3-3cbc-45db-a40f-1b66bfd9859d&quot;,&quot;name&quot;:&quot;Endothelial cell 1&quot;,&quot;type&quot;:&quot;FIGURE_OBJECT&quot;,&quot;relativeTransform&quot;:{&quot;translate&quot;:{&quot;x&quot;:-53.3563275161955,&quot;y&quot;:0.00024552020410486473},&quot;rotate&quot;:0,&quot;skewX&quot;:0,&quot;scale&quot;:{&quot;x&quot;:0.5577940988243754,&quot;y&quot;:0.5577940988243754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282d6d89-7b94-4f08-84fa-5fc73ea3b568&quot;,&quot;order&quot;:&quot;62&quot;}},&quot;b1efeb5e-19f7-4396-b4c0-fa46104612e2&quot;:{&quot;id&quot;:&quot;b1efeb5e-19f7-4396-b4c0-fa46104612e2&quot;,&quot;name&quot;:&quot;Endothelial cell 1&quot;,&quot;type&quot;:&quot;FIGURE_OBJECT&quot;,&quot;relativeTransform&quot;:{&quot;translate&quot;:{&quot;x&quot;:-0.29495931386624613,&quot;y&quot;:0.0004989960595046479},&quot;rotate&quot;:0,&quot;skewX&quot;:0,&quot;scale&quot;:{&quot;x&quot;:0.5577940988243754,&quot;y&quot;:0.5577940988243754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282d6d89-7b94-4f08-84fa-5fc73ea3b568&quot;,&quot;order&quot;:&quot;65&quot;}},&quot;5113628f-82ff-440b-a6d4-6687defea336&quot;:{&quot;id&quot;:&quot;5113628f-82ff-440b-a6d4-6687defea336&quot;,&quot;name&quot;:&quot;Endothelial cell 1&quot;,&quot;type&quot;:&quot;FIGURE_OBJECT&quot;,&quot;relativeTransform&quot;:{&quot;translate&quot;:{&quot;x&quot;:52.76640888846295,&quot;y&quot;:0.0004989960595046479},&quot;rotate&quot;:0,&quot;skewX&quot;:0,&quot;scale&quot;:{&quot;x&quot;:0.5577940988243754,&quot;y&quot;:0.5577940988243754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282d6d89-7b94-4f08-84fa-5fc73ea3b568&quot;,&quot;order&quot;:&quot;66&quot;}},&quot;0ecc0992-3ddb-45b2-9893-f726ad72d6cc&quot;:{&quot;id&quot;:&quot;0ecc0992-3ddb-45b2-9893-f726ad72d6cc&quot;,&quot;name&quot;:&quot;Endothelial cell 1&quot;,&quot;type&quot;:&quot;FIGURE_OBJECT&quot;,&quot;relativeTransform&quot;:{&quot;translate&quot;:{&quot;x&quot;:105.82828404250306,&quot;y&quot;:-0.0007683832177936842},&quot;rotate&quot;:0,&quot;skewX&quot;:0,&quot;scale&quot;:{&quot;x&quot;:0.5577940988243754,&quot;y&quot;:0.5577940988243754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282d6d89-7b94-4f08-84fa-5fc73ea3b568&quot;,&quot;order&quot;:&quot;67&quot;}},&quot;6a32bb52-0381-40ad-b78f-62d69c57ff93&quot;:{&quot;id&quot;:&quot;6a32bb52-0381-40ad-b78f-62d69c57ff93&quot;,&quot;name&quot;:&quot;Endothelial cell 1&quot;,&quot;type&quot;:&quot;FIGURE_OBJECT&quot;,&quot;relativeTransform&quot;:{&quot;translate&quot;:{&quot;x&quot;:159.4747192785149,&quot;y&quot;:-0.0010889128421861982},&quot;rotate&quot;:0,&quot;skewX&quot;:0,&quot;scale&quot;:{&quot;x&quot;:0.5577940988243754,&quot;y&quot;:0.5577940988243754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282d6d89-7b94-4f08-84fa-5fc73ea3b568&quot;,&quot;order&quot;:&quot;8&quot;}},&quot;a7bf5745-1ab0-475c-818b-d0cdced3448a&quot;:{&quot;type&quot;:&quot;FIGURE_OBJECT&quot;,&quot;id&quot;:&quot;a7bf5745-1ab0-475c-818b-d0cdced3448a&quot;,&quot;relativeTransform&quot;:{&quot;translate&quot;:{&quot;x&quot;:141.48531050000665,&quot;y&quot;:66.2064144846439},&quot;rotate&quot;:-1.570796326794897},&quot;opacity&quot;:1,&quot;path&quot;:{&quot;type&quot;:&quot;POLY_LINE&quot;,&quot;points&quot;:[{&quot;x&quot;:330.32263860175686,&quot;y&quot;:-81.52139828152791},{&quot;x&quot;:330.32263860175686,&quot;y&quot;:-68.16408619878271}],&quot;closed&quot;:false},&quot;pathStyles&quot;:[{&quot;type&quot;:&quot;FILL&quot;,&quot;fillStyle&quot;:&quot;rgba(0,0,0,0)&quot;},{&quot;type&quot;:&quot;STROKE&quot;,&quot;strokeStyle&quot;:&quot;#232323&quot;,&quot;lineWidth&quot;:1.3558392135520085,&quot;lineJoin&quot;:&quot;round&quot;}],&quot;isLocked&quot;:false,&quot;parent&quot;:{&quot;type&quot;:&quot;CHILD&quot;,&quot;parentId&quot;:&quot;fc5cfc13-3c43-4ecb-bbf2-533f5fc99abe&quot;,&quot;order&quot;:&quot;999999999995&quot;},&quot;connectorInfo&quot;:{&quot;type&quot;:&quot;LINE&quot;,&quot;offset&quot;:{&quot;x&quot;:0,&quot;y&quot;:0},&quot;bending&quot;:0.1,&quot;customized&quot;:false}},&quot;ff9958f1-6741-4415-a8b1-1f97da026fdc&quot;:{&quot;type&quot;:&quot;FIGURE_OBJECT&quot;,&quot;id&quot;:&quot;ff9958f1-6741-4415-a8b1-1f97da026fdc&quot;,&quot;relativeTransform&quot;:{&quot;translate&quot;:{&quot;x&quot;:195.82814907419743,&quot;y&quot;:67.56274237569737},&quot;rotate&quot;:-1.570796326794897},&quot;opacity&quot;:1,&quot;path&quot;:{&quot;type&quot;:&quot;POLY_LINE&quot;,&quot;points&quot;:[{&quot;x&quot;:330.32263860175686,&quot;y&quot;:-81.52139828152791},{&quot;x&quot;:330.32263860175686,&quot;y&quot;:-68.16408619878271}],&quot;closed&quot;:false},&quot;pathStyles&quot;:[{&quot;type&quot;:&quot;FILL&quot;,&quot;fillStyle&quot;:&quot;rgba(0,0,0,0)&quot;},{&quot;type&quot;:&quot;STROKE&quot;,&quot;strokeStyle&quot;:&quot;#232323&quot;,&quot;lineWidth&quot;:1.3558392135520085,&quot;lineJoin&quot;:&quot;round&quot;}],&quot;isLocked&quot;:false,&quot;parent&quot;:{&quot;type&quot;:&quot;CHILD&quot;,&quot;parentId&quot;:&quot;fc5cfc13-3c43-4ecb-bbf2-533f5fc99abe&quot;,&quot;order&quot;:&quot;999999999997&quot;},&quot;connectorInfo&quot;:{&quot;type&quot;:&quot;LINE&quot;,&quot;offset&quot;:{&quot;x&quot;:0,&quot;y&quot;:0},&quot;bending&quot;:0.1,&quot;customized&quot;:false}},&quot;21c0cc42-3c80-49f1-bfd3-1643ab6edba7&quot;:{&quot;type&quot;:&quot;FIGURE_OBJECT&quot;,&quot;id&quot;:&quot;21c0cc42-3c80-49f1-bfd3-1643ab6edba7&quot;,&quot;relativeTransform&quot;:{&quot;translate&quot;:{&quot;x&quot;:248.91117193079998,&quot;y&quot;:66.8489905290425},&quot;rotate&quot;:-1.570796326794897},&quot;opacity&quot;:1,&quot;path&quot;:{&quot;type&quot;:&quot;POLY_LINE&quot;,&quot;points&quot;:[{&quot;x&quot;:330.32263860175686,&quot;y&quot;:-81.52139828152791},{&quot;x&quot;:330.32263860175686,&quot;y&quot;:-68.16408619878271}],&quot;closed&quot;:false},&quot;pathStyles&quot;:[{&quot;type&quot;:&quot;FILL&quot;,&quot;fillStyle&quot;:&quot;rgba(0,0,0,0)&quot;},{&quot;type&quot;:&quot;STROKE&quot;,&quot;strokeStyle&quot;:&quot;#232323&quot;,&quot;lineWidth&quot;:1.3558392135520085,&quot;lineJoin&quot;:&quot;round&quot;}],&quot;isLocked&quot;:false,&quot;parent&quot;:{&quot;type&quot;:&quot;CHILD&quot;,&quot;parentId&quot;:&quot;fc5cfc13-3c43-4ecb-bbf2-533f5fc99abe&quot;,&quot;order&quot;:&quot;999999999998&quot;},&quot;connectorInfo&quot;:{&quot;type&quot;:&quot;LINE&quot;,&quot;offset&quot;:{&quot;x&quot;:0,&quot;y&quot;:0},&quot;bending&quot;:0.1,&quot;customized&quot;:false}},&quot;b6c803d2-883e-4cca-b070-4fda639e7267&quot;:{&quot;type&quot;:&quot;FIGURE_OBJECT&quot;,&quot;id&quot;:&quot;b6c803d2-883e-4cca-b070-4fda639e7267&quot;,&quot;relativeTransform&quot;:{&quot;translate&quot;:{&quot;x&quot;:302.34146908619846,&quot;y&quot;:66.52850008539863},&quot;rotate&quot;:-1.570796326794897},&quot;opacity&quot;:1,&quot;path&quot;:{&quot;type&quot;:&quot;POLY_LINE&quot;,&quot;points&quot;:[{&quot;x&quot;:330.32263860175686,&quot;y&quot;:-81.52139828152791},{&quot;x&quot;:330.32263860175686,&quot;y&quot;:-68.16408619878271}],&quot;closed&quot;:false},&quot;pathStyles&quot;:[{&quot;type&quot;:&quot;FILL&quot;,&quot;fillStyle&quot;:&quot;rgba(0,0,0,0)&quot;},{&quot;type&quot;:&quot;STROKE&quot;,&quot;strokeStyle&quot;:&quot;#232323&quot;,&quot;lineWidth&quot;:1.3558392135520085,&quot;lineJoin&quot;:&quot;round&quot;}],&quot;isLocked&quot;:false,&quot;parent&quot;:{&quot;type&quot;:&quot;CHILD&quot;,&quot;parentId&quot;:&quot;fc5cfc13-3c43-4ecb-bbf2-533f5fc99abe&quot;,&quot;order&quot;:&quot;999999999999&quot;},&quot;connectorInfo&quot;:{&quot;type&quot;:&quot;LINE&quot;,&quot;offset&quot;:{&quot;x&quot;:0,&quot;y&quot;:0},&quot;bending&quot;:0.1,&quot;customized&quot;:false}},&quot;b827e6de-de4f-494f-886f-a65d388a14f8&quot;:{&quot;type&quot;:&quot;FIGURE_OBJECT&quot;,&quot;id&quot;:&quot;b827e6de-de4f-494f-886f-a65d388a14f8&quot;,&quot;relativeTransform&quot;:{&quot;translate&quot;:{&quot;x&quot;:355.28416026272794,&quot;y&quot;:66.78999091723023},&quot;rotate&quot;:-1.570796326794897,&quot;skewX&quot;:0,&quot;scale&quot;:{&quot;x&quot;:1,&quot;y&quot;:1}},&quot;opacity&quot;:1,&quot;path&quot;:{&quot;type&quot;:&quot;POLY_LINE&quot;,&quot;points&quot;:[{&quot;x&quot;:330.32263860175686,&quot;y&quot;:-81.52139828152791},{&quot;x&quot;:330.32263860175686,&quot;y&quot;:-68.16408619878271}],&quot;closed&quot;:false},&quot;pathStyles&quot;:[{&quot;type&quot;:&quot;FILL&quot;,&quot;fillStyle&quot;:&quot;rgba(0,0,0,0)&quot;},{&quot;type&quot;:&quot;STROKE&quot;,&quot;strokeStyle&quot;:&quot;#232323&quot;,&quot;lineWidth&quot;:1.3558392135520085,&quot;lineJoin&quot;:&quot;round&quot;}],&quot;isLocked&quot;:false,&quot;parent&quot;:{&quot;type&quot;:&quot;CHILD&quot;,&quot;parentId&quot;:&quot;fc5cfc13-3c43-4ecb-bbf2-533f5fc99abe&quot;,&quot;order&quot;:&quot;9999999999995&quot;},&quot;connectorInfo&quot;:{&quot;type&quot;:&quot;LINE&quot;,&quot;offset&quot;:{&quot;x&quot;:0,&quot;y&quot;:0},&quot;bending&quot;:0.1,&quot;customized&quot;:false}},&quot;ebcfd7fe-b917-48f4-b006-8d7297441934&quot;:{&quot;relativeTransform&quot;:{&quot;translate&quot;:{&quot;x&quot;:201.51191692154222,&quot;y&quot;:-295.419642029491},&quot;rotate&quot;:3.1415926535897927},&quot;type&quot;:&quot;FIGURE_OBJECT&quot;,&quot;id&quot;:&quot;ebcfd7fe-b917-48f4-b006-8d7297441934&quot;,&quot;name&quot;:&quot;Endothelial cell (row)&quot;,&quot;opacity&quot;:1,&quot;source&quot;:{&quot;id&quot;:&quot;618427cf0a784900aa4d8b81&quot;,&quot;type&quot;:&quot;ASSETS&quot;},&quot;pathStyles&quot;:[{&quot;type&quot;:&quot;FILL&quot;,&quot;fillStyle&quot;:&quot;rgb(0,0,0)&quot;}],&quot;isLocked&quot;:false,&quot;parent&quot;:{&quot;type&quot;:&quot;CHILD&quot;,&quot;parentId&quot;:&quot;fc5cfc13-3c43-4ecb-bbf2-533f5fc99abe&quot;,&quot;order&quot;:&quot;9999999999997&quot;},&quot;displayName&quot;:&quot;Endothelial cell (row)&quot;,&quot;isPremium&quot;:true},&quot;e6f827e3-1db1-4fb5-8ff7-5102b7b78d3d&quot;:{&quot;id&quot;:&quot;e6f827e3-1db1-4fb5-8ff7-5102b7b78d3d&quot;,&quot;name&quot;:&quot;Endothelial cell 1&quot;,&quot;type&quot;:&quot;FIGURE_OBJECT&quot;,&quot;relativeTransform&quot;:{&quot;translate&quot;:{&quot;x&quot;:-107.93764714623074,&quot;y&quot;:0.00024902694029418183},&quot;rotate&quot;:0,&quot;skewX&quot;:0,&quot;scale&quot;:{&quot;x&quot;:0.5657610063123616,&quot;y&quot;:0.5657610063123616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ebcfd7fe-b917-48f4-b006-8d7297441934&quot;,&quot;order&quot;:&quot;61&quot;}},&quot;98864be9-c79e-40c9-a4bc-ef77cd9a6e7b&quot;:{&quot;id&quot;:&quot;98864be9-c79e-40c9-a4bc-ef77cd9a6e7b&quot;,&quot;name&quot;:&quot;Endothelial cell 1&quot;,&quot;type&quot;:&quot;FIGURE_OBJECT&quot;,&quot;relativeTransform&quot;:{&quot;translate&quot;:{&quot;x&quot;:-54.11840966463727,&quot;y&quot;:0.00024902694029418183},&quot;rotate&quot;:0,&quot;skewX&quot;:0,&quot;scale&quot;:{&quot;x&quot;:0.5657610063123616,&quot;y&quot;:0.5657610063123616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ebcfd7fe-b917-48f4-b006-8d7297441934&quot;,&quot;order&quot;:&quot;62&quot;}},&quot;6aad7d8a-e51c-410c-bd4e-c6996b910fdd&quot;:{&quot;id&quot;:&quot;6aad7d8a-e51c-410c-bd4e-c6996b910fdd&quot;,&quot;name&quot;:&quot;Endothelial cell 1&quot;,&quot;type&quot;:&quot;FIGURE_OBJECT&quot;,&quot;relativeTransform&quot;:{&quot;translate&quot;:{&quot;x&quot;:-0.299172183043681,&quot;y&quot;:0.00050612316151473},&quot;rotate&quot;:0,&quot;skewX&quot;:0,&quot;scale&quot;:{&quot;x&quot;:0.5657610063123616,&quot;y&quot;:0.5657610063123616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ebcfd7fe-b917-48f4-b006-8d7297441934&quot;,&quot;order&quot;:&quot;65&quot;}},&quot;d146af16-dc2f-49c9-b55e-5b81dfbcf420&quot;:{&quot;id&quot;:&quot;d146af16-dc2f-49c9-b55e-5b81dfbcf420&quot;,&quot;name&quot;:&quot;Endothelial cell 1&quot;,&quot;type&quot;:&quot;FIGURE_OBJECT&quot;,&quot;relativeTransform&quot;:{&quot;translate&quot;:{&quot;x&quot;:53.52006529854985,&quot;y&quot;:0.00050612316151473},&quot;rotate&quot;:0,&quot;skewX&quot;:0,&quot;scale&quot;:{&quot;x&quot;:0.5657610063123616,&quot;y&quot;:0.5657610063123616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ebcfd7fe-b917-48f4-b006-8d7297441934&quot;,&quot;order&quot;:&quot;66&quot;}},&quot;181f7911-6062-4ea1-adbe-f4566add8bfa&quot;:{&quot;id&quot;:&quot;181f7911-6062-4ea1-adbe-f4566add8bfa&quot;,&quot;name&quot;:&quot;Endothelial cell 1&quot;,&quot;type&quot;:&quot;FIGURE_OBJECT&quot;,&quot;relativeTransform&quot;:{&quot;translate&quot;:{&quot;x&quot;:107.33981697258595,&quot;y&quot;:-0.0007793579448917041},&quot;rotate&quot;:0,&quot;skewX&quot;:0,&quot;scale&quot;:{&quot;x&quot;:0.5657610063123616,&quot;y&quot;:0.5657610063123616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ebcfd7fe-b917-48f4-b006-8d7297441934&quot;,&quot;order&quot;:&quot;67&quot;}},&quot;d6ab0924-c98d-4266-9804-049a3fff45ed&quot;:{&quot;id&quot;:&quot;d6ab0924-c98d-4266-9804-049a3fff45ed&quot;,&quot;name&quot;:&quot;Endothelial cell 1&quot;,&quot;type&quot;:&quot;FIGURE_OBJECT&quot;,&quot;relativeTransform&quot;:{&quot;translate&quot;:{&quot;x&quot;:161.75247793147,&quot;y&quot;:-0.0011044656561985046},&quot;rotate&quot;:0,&quot;skewX&quot;:0,&quot;scale&quot;:{&quot;x&quot;:0.5657610063123616,&quot;y&quot;:0.5657610063123616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ebcfd7fe-b917-48f4-b006-8d7297441934&quot;,&quot;order&quot;:&quot;8&quot;}},&quot;01be8c80-0382-45cc-8db3-b7b608c6d636&quot;:{&quot;type&quot;:&quot;FIGURE_OBJECT&quot;,&quot;id&quot;:&quot;01be8c80-0382-45cc-8db3-b7b608c6d636&quot;,&quot;relativeTransform&quot;:{&quot;translate&quot;:{&quot;x&quot;:140.58028192201047,&quot;y&quot;:30.088161966383346},&quot;rotate&quot;:-1.570796326794897},&quot;opacity&quot;:1,&quot;path&quot;:{&quot;type&quot;:&quot;POLY_LINE&quot;,&quot;points&quot;:[{&quot;x&quot;:330.32263860175686,&quot;y&quot;:-81.52139828152791},{&quot;x&quot;:330.32263860175686,&quot;y&quot;:-68.16408619878271}],&quot;closed&quot;:false},&quot;pathStyles&quot;:[{&quot;type&quot;:&quot;FILL&quot;,&quot;fillStyle&quot;:&quot;rgba(0,0,0,0)&quot;},{&quot;type&quot;:&quot;STROKE&quot;,&quot;strokeStyle&quot;:&quot;#232323&quot;,&quot;lineWidth&quot;:1.3558392135520085,&quot;lineJoin&quot;:&quot;round&quot;}],&quot;isLocked&quot;:false,&quot;parent&quot;:{&quot;type&quot;:&quot;CHILD&quot;,&quot;parentId&quot;:&quot;fc5cfc13-3c43-4ecb-bbf2-533f5fc99abe&quot;,&quot;order&quot;:&quot;99999999999972&quot;},&quot;connectorInfo&quot;:{&quot;type&quot;:&quot;LINE&quot;,&quot;offset&quot;:{&quot;x&quot;:0,&quot;y&quot;:0},&quot;bending&quot;:0.1,&quot;customized&quot;:false}},&quot;c2abbb2c-6cac-4e49-8b31-61e3b042951c&quot;:{&quot;type&quot;:&quot;FIGURE_OBJECT&quot;,&quot;id&quot;:&quot;c2abbb2c-6cac-4e49-8b31-61e3b042951c&quot;,&quot;relativeTransform&quot;:{&quot;translate&quot;:{&quot;x&quot;:194.92312049620125,&quot;y&quot;:31.444489857436814},&quot;rotate&quot;:-1.570796326794897},&quot;opacity&quot;:1,&quot;path&quot;:{&quot;type&quot;:&quot;POLY_LINE&quot;,&quot;points&quot;:[{&quot;x&quot;:330.32263860175686,&quot;y&quot;:-81.52139828152791},{&quot;x&quot;:330.32263860175686,&quot;y&quot;:-68.16408619878271}],&quot;closed&quot;:false},&quot;pathStyles&quot;:[{&quot;type&quot;:&quot;FILL&quot;,&quot;fillStyle&quot;:&quot;rgba(0,0,0,0)&quot;},{&quot;type&quot;:&quot;STROKE&quot;,&quot;strokeStyle&quot;:&quot;#232323&quot;,&quot;lineWidth&quot;:1.3558392135520085,&quot;lineJoin&quot;:&quot;round&quot;}],&quot;isLocked&quot;:false,&quot;parent&quot;:{&quot;type&quot;:&quot;CHILD&quot;,&quot;parentId&quot;:&quot;fc5cfc13-3c43-4ecb-bbf2-533f5fc99abe&quot;,&quot;order&quot;:&quot;99999999999975&quot;},&quot;connectorInfo&quot;:{&quot;type&quot;:&quot;LINE&quot;,&quot;offset&quot;:{&quot;x&quot;:0,&quot;y&quot;:0},&quot;bending&quot;:0.1,&quot;customized&quot;:false}},&quot;80250eca-d99c-4f60-8026-8af2216278f9&quot;:{&quot;type&quot;:&quot;FIGURE_OBJECT&quot;,&quot;id&quot;:&quot;80250eca-d99c-4f60-8026-8af2216278f9&quot;,&quot;relativeTransform&quot;:{&quot;translate&quot;:{&quot;x&quot;:248.0061433528038,&quot;y&quot;:30.730738010781934},&quot;rotate&quot;:-1.570796326794897},&quot;opacity&quot;:1,&quot;path&quot;:{&quot;type&quot;:&quot;POLY_LINE&quot;,&quot;points&quot;:[{&quot;x&quot;:330.32263860175686,&quot;y&quot;:-81.52139828152791},{&quot;x&quot;:330.32263860175686,&quot;y&quot;:-68.16408619878271}],&quot;closed&quot;:false},&quot;pathStyles&quot;:[{&quot;type&quot;:&quot;FILL&quot;,&quot;fillStyle&quot;:&quot;rgba(0,0,0,0)&quot;},{&quot;type&quot;:&quot;STROKE&quot;,&quot;strokeStyle&quot;:&quot;#232323&quot;,&quot;lineWidth&quot;:1.3558392135520085,&quot;lineJoin&quot;:&quot;round&quot;}],&quot;isLocked&quot;:false,&quot;parent&quot;:{&quot;type&quot;:&quot;CHILD&quot;,&quot;parentId&quot;:&quot;fc5cfc13-3c43-4ecb-bbf2-533f5fc99abe&quot;,&quot;order&quot;:&quot;9999999999998&quot;},&quot;connectorInfo&quot;:{&quot;type&quot;:&quot;LINE&quot;,&quot;offset&quot;:{&quot;x&quot;:0,&quot;y&quot;:0},&quot;bending&quot;:0.1,&quot;customized&quot;:false}},&quot;8af8fefa-74da-4b01-8e19-9a1a5a20deb9&quot;:{&quot;type&quot;:&quot;FIGURE_OBJECT&quot;,&quot;id&quot;:&quot;8af8fefa-74da-4b01-8e19-9a1a5a20deb9&quot;,&quot;relativeTransform&quot;:{&quot;translate&quot;:{&quot;x&quot;:301.4364405082023,&quot;y&quot;:30.41024756713807},&quot;rotate&quot;:-1.570796326794897},&quot;opacity&quot;:1,&quot;path&quot;:{&quot;type&quot;:&quot;POLY_LINE&quot;,&quot;points&quot;:[{&quot;x&quot;:330.32263860175686,&quot;y&quot;:-81.52139828152791},{&quot;x&quot;:330.32263860175686,&quot;y&quot;:-68.16408619878271}],&quot;closed&quot;:false},&quot;pathStyles&quot;:[{&quot;type&quot;:&quot;FILL&quot;,&quot;fillStyle&quot;:&quot;rgba(0,0,0,0)&quot;},{&quot;type&quot;:&quot;STROKE&quot;,&quot;strokeStyle&quot;:&quot;#232323&quot;,&quot;lineWidth&quot;:1.3558392135520085,&quot;lineJoin&quot;:&quot;round&quot;}],&quot;isLocked&quot;:false,&quot;parent&quot;:{&quot;type&quot;:&quot;CHILD&quot;,&quot;parentId&quot;:&quot;fc5cfc13-3c43-4ecb-bbf2-533f5fc99abe&quot;,&quot;order&quot;:&quot;99999999999985&quot;},&quot;connectorInfo&quot;:{&quot;type&quot;:&quot;LINE&quot;,&quot;offset&quot;:{&quot;x&quot;:0,&quot;y&quot;:0},&quot;bending&quot;:0.1,&quot;customized&quot;:false}},&quot;10e0d531-d878-4ca2-98c9-840cff6f956b&quot;:{&quot;type&quot;:&quot;FIGURE_OBJECT&quot;,&quot;id&quot;:&quot;10e0d531-d878-4ca2-98c9-840cff6f956b&quot;,&quot;relativeTransform&quot;:{&quot;translate&quot;:{&quot;x&quot;:356.17254048540406,&quot;y&quot;:31.269541332527123},&quot;rotate&quot;:-1.570796326794897},&quot;opacity&quot;:1,&quot;path&quot;:{&quot;type&quot;:&quot;POLY_LINE&quot;,&quot;points&quot;:[{&quot;x&quot;:330.32263860175686,&quot;y&quot;:-81.52139828152791},{&quot;x&quot;:330.32263860175686,&quot;y&quot;:-68.16408619878271}],&quot;closed&quot;:false},&quot;pathStyles&quot;:[{&quot;type&quot;:&quot;FILL&quot;,&quot;fillStyle&quot;:&quot;rgba(0,0,0,0)&quot;},{&quot;type&quot;:&quot;STROKE&quot;,&quot;strokeStyle&quot;:&quot;#232323&quot;,&quot;lineWidth&quot;:1.3558392135520085,&quot;lineJoin&quot;:&quot;round&quot;}],&quot;isLocked&quot;:false,&quot;parent&quot;:{&quot;type&quot;:&quot;CHILD&quot;,&quot;parentId&quot;:&quot;fc5cfc13-3c43-4ecb-bbf2-533f5fc99abe&quot;,&quot;order&quot;:&quot;9999999999999&quot;},&quot;connectorInfo&quot;:{&quot;type&quot;:&quot;LINE&quot;,&quot;offset&quot;:{&quot;x&quot;:0,&quot;y&quot;:0},&quot;bending&quot;:0.1,&quot;customized&quot;:false}},&quot;223909cb-dd07-4f5b-9987-c4dbe031e6ee&quot;:{&quot;id&quot;:&quot;223909cb-dd07-4f5b-9987-c4dbe031e6ee&quot;,&quot;name&quot;:&quot;Hydrogel (film)&quot;,&quot;displayName&quot;:&quot;&quot;,&quot;type&quot;:&quot;FIGURE_OBJECT&quot;,&quot;relativeTransform&quot;:{&quot;translate&quot;:{&quot;x&quot;:177.92161155010874,&quot;y&quot;:-221.57901651414716},&quot;rotate&quot;:-1.570796326794897,&quot;skewX&quot;:2.7905215753881003e-30,&quot;scale&quot;:{&quot;x&quot;:0.8406738312817624,&quot;y&quot;:3.87480355476921}},&quot;image&quot;:{&quot;url&quot;:&quot;https://icons.cdn.biorender.com/biorender/5c76ed63ad73523300470e83/5c76e7c3ad73523300470e60.png&quot;,&quot;isPremium&quot;:false,&quot;isOrgIcon&quot;:false,&quot;size&quot;:{&quot;x&quot;:100,&quot;y&quot;:99.31972789115646},&quot;fallbackUrl&quot;:&quot;sources/icons/5c76ed63ad73523300470e83/5c76e7c3ad73523300470e60.svg&quot;},&quot;source&quot;:{&quot;id&quot;:&quot;5c76e7c3ad73523300470e60&quot;,&quot;version&quot;:&quot;20190227194122&quot;,&quot;type&quot;:&quot;ASSETS&quot;},&quot;isPremium&quot;:false,&quot;parent&quot;:{&quot;type&quot;:&quot;CHILD&quot;,&quot;parentId&quot;:&quot;fc5cfc13-3c43-4ecb-bbf2-533f5fc99abe&quot;,&quot;order&quot;:&quot;99999999999995&quot;},&quot;opacity&quot;:0.35,&quot;styles&quot;:{&quot;editable&quot;:[{&quot;styleName&quot;:&quot;GLOW&quot;,&quot;index&quot;:0,&quot;value&quot;:0}]}},&quot;df20c556-e172-4468-b2f4-348c36cea36d&quot;:{&quot;type&quot;:&quot;FIGURE_OBJECT&quot;,&quot;id&quot;:&quot;df20c556-e172-4468-b2f4-348c36cea36d&quot;,&quot;parent&quot;:{&quot;type&quot;:&quot;CHILD&quot;,&quot;parentId&quot;:&quot;fc5cfc13-3c43-4ecb-bbf2-533f5fc99abe&quot;,&quot;order&quot;:&quot;99999999999997&quot;},&quot;relativeTransform&quot;:{&quot;translate&quot;:{&quot;x&quot;:97.64126176322083,&quot;y&quot;:-191.62853639943435},&quot;rotate&quot;:-0.030216894036486412},&quot;opacity&quot;:0.55},&quot;c2661ca8-c452-44dc-a612-908ac3d1a07e&quot;:{&quot;id&quot;:&quot;c2661ca8-c452-44dc-a612-908ac3d1a07e&quot;,&quot;name&quot;:&quot;Hydrogel 1&quot;,&quot;displayName&quot;:&quot;&quot;,&quot;type&quot;:&quot;FIGURE_OBJECT&quot;,&quot;relativeTransform&quot;:{&quot;translate&quot;:{&quot;x&quot;:-49.04657350815485,&quot;y&quot;:-29.9348191503705},&quot;rotate&quot;:0,&quot;skewX&quot;:0.07611796673744776,&quot;scale&quot;:{&quot;x&quot;:0.2185725439956267,&quot;y&quot;:0.21421735288461835}},&quot;image&quot;:{&quot;url&quot;:&quot;https://icons.biorender.com/biorender/5b34f1081b9d67001413a638/20180628143316/image/hydrogel-1.png&quot;,&quot;fallbackUrl&quot;:&quot;https://res.cloudinary.com/dlcjuc3ej/image/upload/v1530196396/v9ds8rdnkshqxkrejewi.svg#/keystone/api/icons/5b34f1081b9d67001413a638/20180628143316/image/hydrogel-1.svg&quot;,&quot;isPremium&quot;:false,&quot;size&quot;:{&quot;x&quot;:300,&quot;y&quot;:300}},&quot;source&quot;:{&quot;id&quot;:&quot;5b34f1081b9d67001413a638&quot;,&quot;type&quot;:&quot;ASSETS&quot;},&quot;isPremium&quot;:false,&quot;parent&quot;:{&quot;type&quot;:&quot;CHILD&quot;,&quot;parentId&quot;:&quot;df20c556-e172-4468-b2f4-348c36cea36d&quot;,&quot;order&quot;:&quot;5&quot;}},&quot;1a54a07d-a299-4b75-8ed7-2f76dd427c9a&quot;:{&quot;type&quot;:&quot;FIGURE_OBJECT&quot;,&quot;id&quot;:&quot;1a54a07d-a299-4b75-8ed7-2f76dd427c9a&quot;,&quot;parent&quot;:{&quot;type&quot;:&quot;CROP&quot;,&quot;parentId&quot;:&quot;df20c556-e172-4468-b2f4-348c36cea36d&quot;,&quot;order&quot;:&quot;5&quot;},&quot;relativeTransform&quot;:{&quot;translate&quot;:{&quot;x&quot;:-49.04657350815485,&quot;y&quot;:-29.9348191503705},&quot;rotate&quot;:0,&quot;skewX&quot;:0.07611796673744779,&quot;scale&quot;:{&quot;x&quot;:32.785881599344,&quot;y&quot;:32.13260293269278}},&quot;path&quot;:{&quot;type&quot;:&quot;ELLIPSE&quot;,&quot;size&quot;:{&quot;x&quot;:2,&quot;y&quot;:2}},&quot;pathStyles&quot;:[{&quot;type&quot;:&quot;FILL&quot;,&quot;fillStyle&quot;:&quot;#fff&quot;}],&quot;isFrozen&quot;:true},&quot;8856f0a7-d8bb-4843-8ae1-321721dd6998&quot;:{&quot;type&quot;:&quot;FIGURE_OBJECT&quot;,&quot;id&quot;:&quot;8856f0a7-d8bb-4843-8ae1-321721dd6998&quot;,&quot;parent&quot;:{&quot;type&quot;:&quot;CHILD&quot;,&quot;parentId&quot;:&quot;fc5cfc13-3c43-4ecb-bbf2-533f5fc99abe&quot;,&quot;order&quot;:&quot;99999999999998&quot;},&quot;relativeTransform&quot;:{&quot;translate&quot;:{&quot;x&quot;:145.976554851663,&quot;y&quot;:-262.62816075020845},&quot;rotate&quot;:-1.4797707019351152},&quot;opacity&quot;:0.55},&quot;3d047a6b-f076-4bf0-9350-ee9d03c60765&quot;:{&quot;id&quot;:&quot;3d047a6b-f076-4bf0-9350-ee9d03c60765&quot;,&quot;name&quot;:&quot;Hydrogel 1&quot;,&quot;displayName&quot;:&quot;&quot;,&quot;type&quot;:&quot;FIGURE_OBJECT&quot;,&quot;relativeTransform&quot;:{&quot;translate&quot;:{&quot;x&quot;:-45.95883436976669,&quot;y&quot;:-33.6325364844053},&quot;rotate&quot;:0,&quot;skewX&quot;:0.007777336123396837,&quot;scale&quot;:{&quot;x&quot;:0.21393672520468135,&quot;y&quot;:0.24067868592402966}},&quot;image&quot;:{&quot;url&quot;:&quot;https://icons.biorender.com/biorender/5b34f1081b9d67001413a638/20180628143316/image/hydrogel-1.png&quot;,&quot;fallbackUrl&quot;:&quot;https://res.cloudinary.com/dlcjuc3ej/image/upload/v1530196396/v9ds8rdnkshqxkrejewi.svg#/keystone/api/icons/5b34f1081b9d67001413a638/20180628143316/image/hydrogel-1.svg&quot;,&quot;isPremium&quot;:false,&quot;size&quot;:{&quot;x&quot;:300,&quot;y&quot;:300}},&quot;source&quot;:{&quot;id&quot;:&quot;5b34f1081b9d67001413a638&quot;,&quot;type&quot;:&quot;ASSETS&quot;},&quot;isPremium&quot;:false,&quot;parent&quot;:{&quot;type&quot;:&quot;CHILD&quot;,&quot;parentId&quot;:&quot;8856f0a7-d8bb-4843-8ae1-321721dd6998&quot;,&quot;order&quot;:&quot;5&quot;}},&quot;0d1d5f0a-6a6f-4fef-a25a-6c79f5124cde&quot;:{&quot;type&quot;:&quot;FIGURE_OBJECT&quot;,&quot;id&quot;:&quot;0d1d5f0a-6a6f-4fef-a25a-6c79f5124cde&quot;,&quot;parent&quot;:{&quot;type&quot;:&quot;CROP&quot;,&quot;parentId&quot;:&quot;8856f0a7-d8bb-4843-8ae1-321721dd6998&quot;,&quot;order&quot;:&quot;5&quot;},&quot;relativeTransform&quot;:{&quot;translate&quot;:{&quot;x&quot;:-45.95883436976669,&quot;y&quot;:-33.6325364844053},&quot;rotate&quot;:0,&quot;skewX&quot;:0.007777336123396833,&quot;scale&quot;:{&quot;x&quot;:32.09050878070219,&quot;y&quot;:36.10180288860448}},&quot;path&quot;:{&quot;type&quot;:&quot;ELLIPSE&quot;,&quot;size&quot;:{&quot;x&quot;:2,&quot;y&quot;:2}},&quot;pathStyles&quot;:[{&quot;type&quot;:&quot;FILL&quot;,&quot;fillStyle&quot;:&quot;#fff&quot;}],&quot;isFrozen&quot;:true},&quot;905e4a86-fd67-4c38-a7f3-b9ec1de7d0eb&quot;:{&quot;type&quot;:&quot;FIGURE_OBJECT&quot;,&quot;id&quot;:&quot;905e4a86-fd67-4c38-a7f3-b9ec1de7d0eb&quot;,&quot;parent&quot;:{&quot;type&quot;:&quot;CHILD&quot;,&quot;parentId&quot;:&quot;fc5cfc13-3c43-4ecb-bbf2-533f5fc99abe&quot;,&quot;order&quot;:&quot;999999999999985&quot;},&quot;relativeTransform&quot;:{&quot;translate&quot;:{&quot;x&quot;:293.07540587590586,&quot;y&quot;:-191.61191388456112},&quot;rotate&quot;:-0.030216894036486412},&quot;opacity&quot;:0.55},&quot;5be30372-03ab-4c26-b90e-5dbb1dc2a23e&quot;:{&quot;id&quot;:&quot;5be30372-03ab-4c26-b90e-5dbb1dc2a23e&quot;,&quot;name&quot;:&quot;Hydrogel 1&quot;,&quot;displayName&quot;:&quot;&quot;,&quot;type&quot;:&quot;FIGURE_OBJECT&quot;,&quot;relativeTransform&quot;:{&quot;translate&quot;:{&quot;x&quot;:-52.898040695718876,&quot;y&quot;:-29.934819150370508},&quot;rotate&quot;:0,&quot;skewX&quot;:0.0770683534588626,&quot;scale&quot;:{&quot;x&quot;:0.23559607381734288,&quot;y&quot;:0.2142173528846184}},&quot;image&quot;:{&quot;url&quot;:&quot;https://icons.biorender.com/biorender/5b34f1081b9d67001413a638/20180628143316/image/hydrogel-1.png&quot;,&quot;fallbackUrl&quot;:&quot;https://res.cloudinary.com/dlcjuc3ej/image/upload/v1530196396/v9ds8rdnkshqxkrejewi.svg#/keystone/api/icons/5b34f1081b9d67001413a638/20180628143316/image/hydrogel-1.svg&quot;,&quot;isPremium&quot;:false,&quot;size&quot;:{&quot;x&quot;:300,&quot;y&quot;:300}},&quot;source&quot;:{&quot;id&quot;:&quot;5b34f1081b9d67001413a638&quot;,&quot;type&quot;:&quot;ASSETS&quot;},&quot;isPremium&quot;:false,&quot;parent&quot;:{&quot;type&quot;:&quot;CHILD&quot;,&quot;parentId&quot;:&quot;905e4a86-fd67-4c38-a7f3-b9ec1de7d0eb&quot;,&quot;order&quot;:&quot;5&quot;}},&quot;1e89746e-a811-47d5-a5a4-508788fe9f7f&quot;:{&quot;type&quot;:&quot;FIGURE_OBJECT&quot;,&quot;id&quot;:&quot;1e89746e-a811-47d5-a5a4-508788fe9f7f&quot;,&quot;parent&quot;:{&quot;type&quot;:&quot;CROP&quot;,&quot;parentId&quot;:&quot;905e4a86-fd67-4c38-a7f3-b9ec1de7d0eb&quot;,&quot;order&quot;:&quot;5&quot;},&quot;relativeTransform&quot;:{&quot;translate&quot;:{&quot;x&quot;:-52.898040695718876,&quot;y&quot;:-29.934819150370508},&quot;rotate&quot;:0,&quot;skewX&quot;:0.07706835345886265,&quot;scale&quot;:{&quot;x&quot;:35.33941107260142,&quot;y&quot;:32.13260293269278}},&quot;path&quot;:{&quot;type&quot;:&quot;ELLIPSE&quot;,&quot;size&quot;:{&quot;x&quot;:2,&quot;y&quot;:2}},&quot;pathStyles&quot;:[{&quot;type&quot;:&quot;FILL&quot;,&quot;fillStyle&quot;:&quot;#fff&quot;}],&quot;isFrozen&quot;:true},&quot;6cae7d12-9fcf-4684-aa38-39df2f798052&quot;:{&quot;type&quot;:&quot;FIGURE_OBJECT&quot;,&quot;id&quot;:&quot;6cae7d12-9fcf-4684-aa38-39df2f798052&quot;,&quot;parent&quot;:{&quot;type&quot;:&quot;CHILD&quot;,&quot;parentId&quot;:&quot;fc5cfc13-3c43-4ecb-bbf2-533f5fc99abe&quot;,&quot;order&quot;:&quot;99999999999999&quot;},&quot;relativeTransform&quot;:{&quot;translate&quot;:{&quot;x&quot;:334.57192194662184,&quot;y&quot;:-263.48671778223434},&quot;rotate&quot;:-1.4797707019351152},&quot;opacity&quot;:0.55},&quot;0bddee60-13ca-4675-aad3-1f0c8c3cbc46&quot;:{&quot;id&quot;:&quot;0bddee60-13ca-4675-aad3-1f0c8c3cbc46&quot;,&quot;name&quot;:&quot;Hydrogel 1&quot;,&quot;displayName&quot;:&quot;&quot;,&quot;type&quot;:&quot;FIGURE_OBJECT&quot;,&quot;relativeTransform&quot;:{&quot;translate&quot;:{&quot;x&quot;:-46.15507625379035,&quot;y&quot;:-30.930907524382054},&quot;rotate&quot;:0,&quot;skewX&quot;:0.014340748545760876,&quot;scale&quot;:{&quot;x&quot;:0.21393672520468118,&quot;y&quot;:0.22134548730387235}},&quot;image&quot;:{&quot;url&quot;:&quot;https://icons.biorender.com/biorender/5b34f1081b9d67001413a638/20180628143316/image/hydrogel-1.png&quot;,&quot;fallbackUrl&quot;:&quot;https://res.cloudinary.com/dlcjuc3ej/image/upload/v1530196396/v9ds8rdnkshqxkrejewi.svg#/keystone/api/icons/5b34f1081b9d67001413a638/20180628143316/image/hydrogel-1.svg&quot;,&quot;isPremium&quot;:false,&quot;size&quot;:{&quot;x&quot;:300,&quot;y&quot;:300}},&quot;source&quot;:{&quot;id&quot;:&quot;5b34f1081b9d67001413a638&quot;,&quot;type&quot;:&quot;ASSETS&quot;},&quot;isPremium&quot;:false,&quot;parent&quot;:{&quot;type&quot;:&quot;CHILD&quot;,&quot;parentId&quot;:&quot;6cae7d12-9fcf-4684-aa38-39df2f798052&quot;,&quot;order&quot;:&quot;5&quot;}},&quot;2d4ff4c9-6770-4843-a7bb-322ddb821053&quot;:{&quot;type&quot;:&quot;FIGURE_OBJECT&quot;,&quot;id&quot;:&quot;2d4ff4c9-6770-4843-a7bb-322ddb821053&quot;,&quot;parent&quot;:{&quot;type&quot;:&quot;CROP&quot;,&quot;parentId&quot;:&quot;6cae7d12-9fcf-4684-aa38-39df2f798052&quot;,&quot;order&quot;:&quot;5&quot;},&quot;relativeTransform&quot;:{&quot;translate&quot;:{&quot;x&quot;:-46.15507625379035,&quot;y&quot;:-30.930907524382054},&quot;rotate&quot;:0,&quot;skewX&quot;:0.014340748545760862,&quot;scale&quot;:{&quot;x&quot;:32.09050878070217,&quot;y&quot;:33.20182309558087}},&quot;path&quot;:{&quot;type&quot;:&quot;ELLIPSE&quot;,&quot;size&quot;:{&quot;x&quot;:2,&quot;y&quot;:2}},&quot;pathStyles&quot;:[{&quot;type&quot;:&quot;FILL&quot;,&quot;fillStyle&quot;:&quot;#fff&quot;}],&quot;isFrozen&quot;:true},&quot;17b23659-f6b0-4cf2-a50f-3d6fd37d1f00&quot;:{&quot;type&quot;:&quot;FIGURE_OBJECT&quot;,&quot;id&quot;:&quot;17b23659-f6b0-4cf2-a50f-3d6fd37d1f00&quot;,&quot;parent&quot;:{&quot;type&quot;:&quot;CHILD&quot;,&quot;parentId&quot;:&quot;fc5cfc13-3c43-4ecb-bbf2-533f5fc99abe&quot;,&quot;order&quot;:&quot;999999999999995&quot;},&quot;relativeTransform&quot;:{&quot;translate&quot;:{&quot;x&quot;:230.38598411980215,&quot;y&quot;:-190.5499940980979},&quot;rotate&quot;:-0.030216894036486412},&quot;opacity&quot;:0.55},&quot;0dd12f02-5a45-40fe-a0f7-96c648cf642c&quot;:{&quot;id&quot;:&quot;0dd12f02-5a45-40fe-a0f7-96c648cf642c&quot;,&quot;name&quot;:&quot;Hydrogel 1&quot;,&quot;displayName&quot;:&quot;&quot;,&quot;type&quot;:&quot;FIGURE_OBJECT&quot;,&quot;relativeTransform&quot;:{&quot;translate&quot;:{&quot;x&quot;:-57.23094128172839,&quot;y&quot;:-29.934819150370494},&quot;rotate&quot;:0,&quot;skewX&quot;:0.07798557840422195,&quot;scale&quot;:{&quot;x&quot;:0.2547475448667735,&quot;y&quot;:0.21421735288461832}},&quot;image&quot;:{&quot;url&quot;:&quot;https://icons.biorender.com/biorender/5b34f1081b9d67001413a638/20180628143316/image/hydrogel-1.png&quot;,&quot;fallbackUrl&quot;:&quot;https://res.cloudinary.com/dlcjuc3ej/image/upload/v1530196396/v9ds8rdnkshqxkrejewi.svg#/keystone/api/icons/5b34f1081b9d67001413a638/20180628143316/image/hydrogel-1.svg&quot;,&quot;isPremium&quot;:false,&quot;size&quot;:{&quot;x&quot;:300,&quot;y&quot;:300}},&quot;source&quot;:{&quot;id&quot;:&quot;5b34f1081b9d67001413a638&quot;,&quot;type&quot;:&quot;ASSETS&quot;},&quot;isPremium&quot;:false,&quot;parent&quot;:{&quot;type&quot;:&quot;CHILD&quot;,&quot;parentId&quot;:&quot;17b23659-f6b0-4cf2-a50f-3d6fd37d1f00&quot;,&quot;order&quot;:&quot;5&quot;}},&quot;128b099e-c60f-49d1-845c-13f9688c9816&quot;:{&quot;type&quot;:&quot;FIGURE_OBJECT&quot;,&quot;id&quot;:&quot;128b099e-c60f-49d1-845c-13f9688c9816&quot;,&quot;parent&quot;:{&quot;type&quot;:&quot;CROP&quot;,&quot;parentId&quot;:&quot;17b23659-f6b0-4cf2-a50f-3d6fd37d1f00&quot;,&quot;order&quot;:&quot;5&quot;},&quot;relativeTransform&quot;:{&quot;translate&quot;:{&quot;x&quot;:-57.23094128172839,&quot;y&quot;:-29.934819150370494},&quot;rotate&quot;:0,&quot;skewX&quot;:0.07798557840422195,&quot;scale&quot;:{&quot;x&quot;:38.212131730016026,&quot;y&quot;:32.13260293269277}},&quot;path&quot;:{&quot;type&quot;:&quot;ELLIPSE&quot;,&quot;size&quot;:{&quot;x&quot;:2,&quot;y&quot;:2}},&quot;pathStyles&quot;:[{&quot;type&quot;:&quot;FILL&quot;,&quot;fillStyle&quot;:&quot;#fff&quot;}],&quot;isFrozen&quot;:true},&quot;ac574e13-916c-46da-b875-94ee37c6d29f&quot;:{&quot;id&quot;:&quot;ac574e13-916c-46da-b875-94ee37c6d29f&quot;,&quot;name&quot;:&quot;Pericyte 1&quot;,&quot;displayName&quot;:&quot;Pericyte&quot;,&quot;type&quot;:&quot;FIGURE_OBJECT&quot;,&quot;relativeTransform&quot;:{&quot;translate&quot;:{&quot;x&quot;:55.62318131100191,&quot;y&quot;:-248.07581444781403},&quot;rotate&quot;:3.141592653589793,&quot;skewX&quot;:0,&quot;scale&quot;:{&quot;x&quot;:0.5666186042727758,&quot;y&quot;:0.5666186042727758}},&quot;image&quot;:{&quot;url&quot;:&quot;https://icons.cdn.biorender.com/biorender/5faad17f574dc90028e525dd/20221103204219/image/5faad17f574dc90028e525dd.png&quot;,&quot;isPremium&quot;:false,&quot;isOrgIcon&quot;:false,&quot;size&quot;:{&quot;x&quot;:100,&quot;y&quot;:39.16666666666667}},&quot;source&quot;:{&quot;id&quot;:&quot;5faad17f574dc90028e525dd&quot;,&quot;version&quot;:&quot;20221103204219&quot;,&quot;type&quot;:&quot;ASSETS&quot;},&quot;isPremium&quot;:false,&quot;parent&quot;:{&quot;type&quot;:&quot;CHILD&quot;,&quot;parentId&quot;:&quot;fc5cfc13-3c43-4ecb-bbf2-533f5fc99abe&quot;,&quot;order&quot;:&quot;999999999999998&quot;}},&quot;e77b1ec9-c58c-462f-84d2-1ef68285c898&quot;:{&quot;id&quot;:&quot;e77b1ec9-c58c-462f-84d2-1ef68285c898&quot;,&quot;name&quot;:&quot;Pericyte 1&quot;,&quot;displayName&quot;:&quot;Pericyte&quot;,&quot;type&quot;:&quot;FIGURE_OBJECT&quot;,&quot;relativeTransform&quot;:{&quot;translate&quot;:{&quot;x&quot;:127.95125374686415,&quot;y&quot;:-248.37552316642962},&quot;rotate&quot;:3.141592653589793,&quot;skewX&quot;:2.043220549623111e-32,&quot;scale&quot;:{&quot;x&quot;:0.549208952653101,&quot;y&quot;:0.549208952653101}},&quot;image&quot;:{&quot;url&quot;:&quot;https://icons.cdn.biorender.com/biorender/5faad17f574dc90028e525dd/20221103204219/image/5faad17f574dc90028e525dd.png&quot;,&quot;isPremium&quot;:false,&quot;isOrgIcon&quot;:false,&quot;size&quot;:{&quot;x&quot;:100,&quot;y&quot;:39.16666666666667}},&quot;source&quot;:{&quot;id&quot;:&quot;5faad17f574dc90028e525dd&quot;,&quot;version&quot;:&quot;20221103204219&quot;,&quot;type&quot;:&quot;ASSETS&quot;},&quot;isPremium&quot;:false,&quot;parent&quot;:{&quot;type&quot;:&quot;CHILD&quot;,&quot;parentId&quot;:&quot;fc5cfc13-3c43-4ecb-bbf2-533f5fc99abe&quot;,&quot;order&quot;:&quot;9999999999999992&quot;}},&quot;abd481f0-5f15-4c06-a7d3-be6d22970264&quot;:{&quot;id&quot;:&quot;abd481f0-5f15-4c06-a7d3-be6d22970264&quot;,&quot;name&quot;:&quot;Pericyte 1&quot;,&quot;displayName&quot;:&quot;Pericyte&quot;,&quot;type&quot;:&quot;FIGURE_OBJECT&quot;,&quot;relativeTransform&quot;:{&quot;translate&quot;:{&quot;x&quot;:215.45714764073435,&quot;y&quot;:-248.43415130179238},&quot;rotate&quot;:3.141592653589793,&quot;skewX&quot;:0,&quot;scale&quot;:{&quot;x&quot;:0.5461692538083346,&quot;y&quot;:0.5461692538083346}},&quot;image&quot;:{&quot;url&quot;:&quot;https://icons.cdn.biorender.com/biorender/5faad17f574dc90028e525dd/20221103204219/image/5faad17f574dc90028e525dd.png&quot;,&quot;isPremium&quot;:false,&quot;isOrgIcon&quot;:false,&quot;size&quot;:{&quot;x&quot;:100,&quot;y&quot;:39.16666666666667}},&quot;source&quot;:{&quot;id&quot;:&quot;5faad17f574dc90028e525dd&quot;,&quot;version&quot;:&quot;20221103204219&quot;,&quot;type&quot;:&quot;ASSETS&quot;},&quot;isPremium&quot;:false,&quot;parent&quot;:{&quot;type&quot;:&quot;CHILD&quot;,&quot;parentId&quot;:&quot;fc5cfc13-3c43-4ecb-bbf2-533f5fc99abe&quot;,&quot;order&quot;:&quot;9999999999999995&quot;}},&quot;17579343-2048-45e4-adfe-d6d021be64d3&quot;:{&quot;type&quot;:&quot;FIGURE_OBJECT&quot;,&quot;id&quot;:&quot;17579343-2048-45e4-adfe-d6d021be64d3&quot;,&quot;relativeTransform&quot;:{&quot;translate&quot;:{&quot;x&quot;:173.53431637202723,&quot;y&quot;:-185.5085866664009},&quot;rotate&quot;:0},&quot;opacity&quot;:1,&quot;path&quot;:{&quot;type&quot;:&quot;POLY_LINE&quot;,&quot;points&quot;:[{&quot;x&quot;:-160.96202779121685,&quot;y&quot;:0},{&quot;x&quot;:160.96202779121685,&quot;y&quot;:0}],&quot;closed&quot;:false},&quot;pathStyles&quot;:[{&quot;type&quot;:&quot;FILL&quot;,&quot;fillStyle&quot;:&quot;rgba(0,0,0,0)&quot;},{&quot;type&quot;:&quot;STROKE&quot;,&quot;strokeStyle&quot;:&quot;#232323&quot;,&quot;lineWidth&quot;:2.2001104949938104,&quot;lineJoin&quot;:&quot;round&quot;}],&quot;isLocked&quot;:false,&quot;parent&quot;:{&quot;type&quot;:&quot;CHILD&quot;,&quot;parentId&quot;:&quot;fc5cfc13-3c43-4ecb-bbf2-533f5fc99abe&quot;,&quot;order&quot;:&quot;9999999999999997&quot;},&quot;connectorInfo&quot;:{&quot;type&quot;:&quot;LINE&quot;,&quot;offset&quot;:{&quot;x&quot;:0,&quot;y&quot;:0},&quot;bending&quot;:0.1,&quot;customized&quot;:false}},&quot;1d82ccc8-74dc-494d-a58b-ca37d945dc41&quot;:{&quot;id&quot;:&quot;1d82ccc8-74dc-494d-a58b-ca37d945dc41&quot;,&quot;name&quot;:&quot;Astrocyte (with end feet, one-sided)&quot;,&quot;displayName&quot;:&quot;&quot;,&quot;type&quot;:&quot;FIGURE_OBJECT&quot;,&quot;relativeTransform&quot;:{&quot;translate&quot;:{&quot;x&quot;:52.42063333234976,&quot;y&quot;:-210.36210816971965},&quot;rotate&quot;:-1.5707963267948966,&quot;skewX&quot;:0,&quot;scale&quot;:{&quot;x&quot;:0.40696848803799424,&quot;y&quot;:0.40696848803799424}},&quot;image&quot;:{&quot;url&quot;:&quot;https://icons.cdn.biorender.com/biorender/5d6e7b852977a50004cbe3c1/20190903144200/image/5d6e7b852977a50004cbe3c1.png&quot;,&quot;isPremium&quot;:false,&quot;isOrgIcon&quot;:false,&quot;size&quot;:{&quot;x&quot;:125,&quot;y&quot;:123.49397590361447}},&quot;source&quot;:{&quot;id&quot;:&quot;5d6e7b852977a50004cbe3c1&quot;,&quot;version&quot;:&quot;20190903144200&quot;,&quot;type&quot;:&quot;ASSETS&quot;},&quot;isPremium&quot;:false,&quot;parent&quot;:{&quot;type&quot;:&quot;CHILD&quot;,&quot;parentId&quot;:&quot;fc5cfc13-3c43-4ecb-bbf2-533f5fc99abe&quot;,&quot;order&quot;:&quot;9999999999999998&quot;}},&quot;07b57ea5-f588-43fc-97e8-f67b3379076b&quot;:{&quot;id&quot;:&quot;07b57ea5-f588-43fc-97e8-f67b3379076b&quot;,&quot;name&quot;:&quot;Pericyte 1&quot;,&quot;displayName&quot;:&quot;Pericyte&quot;,&quot;type&quot;:&quot;FIGURE_OBJECT&quot;,&quot;relativeTransform&quot;:{&quot;translate&quot;:{&quot;x&quot;:296.4231234733402,&quot;y&quot;:-247.75540989344393},&quot;rotate&quot;:3.141592653589793,&quot;skewX&quot;:0,&quot;scale&quot;:{&quot;x&quot;:0.5574692482787666,&quot;y&quot;:0.5574692482787666}},&quot;image&quot;:{&quot;url&quot;:&quot;https://icons.cdn.biorender.com/biorender/5faad17f574dc90028e525dd/20221103204219/image/5faad17f574dc90028e525dd.png&quot;,&quot;isPremium&quot;:false,&quot;isOrgIcon&quot;:false,&quot;size&quot;:{&quot;x&quot;:100,&quot;y&quot;:39.16666666666667}},&quot;source&quot;:{&quot;id&quot;:&quot;5faad17f574dc90028e525dd&quot;,&quot;version&quot;:&quot;20221103204219&quot;,&quot;type&quot;:&quot;ASSETS&quot;},&quot;isPremium&quot;:false,&quot;parent&quot;:{&quot;type&quot;:&quot;CHILD&quot;,&quot;parentId&quot;:&quot;fc5cfc13-3c43-4ecb-bbf2-533f5fc99abe&quot;,&quot;order&quot;:&quot;9999999999999999&quot;}},&quot;bd7a7542-5d60-4c70-83d7-648cee18e489&quot;:{&quot;id&quot;:&quot;bd7a7542-5d60-4c70-83d7-648cee18e489&quot;,&quot;name&quot;:&quot;Astrocyte (with end feet, one-sided)&quot;,&quot;displayName&quot;:&quot;&quot;,&quot;type&quot;:&quot;FIGURE_OBJECT&quot;,&quot;relativeTransform&quot;:{&quot;translate&quot;:{&quot;x&quot;:142.1716125424643,&quot;y&quot;:-212.22603153087613},&quot;rotate&quot;:-1.5707963267948966,&quot;skewX&quot;:0,&quot;scale&quot;:{&quot;x&quot;:0.4063059759948747,&quot;y&quot;:0.4063059759948747}},&quot;image&quot;:{&quot;url&quot;:&quot;https://icons.cdn.biorender.com/biorender/5d6e7b852977a50004cbe3c1/20190903144200/image/5d6e7b852977a50004cbe3c1.png&quot;,&quot;isPremium&quot;:false,&quot;isOrgIcon&quot;:false,&quot;size&quot;:{&quot;x&quot;:125,&quot;y&quot;:123.49397590361447}},&quot;source&quot;:{&quot;id&quot;:&quot;5d6e7b852977a50004cbe3c1&quot;,&quot;version&quot;:&quot;20190903144200&quot;,&quot;type&quot;:&quot;ASSETS&quot;},&quot;isPremium&quot;:false,&quot;parent&quot;:{&quot;type&quot;:&quot;CHILD&quot;,&quot;parentId&quot;:&quot;fc5cfc13-3c43-4ecb-bbf2-533f5fc99abe&quot;,&quot;order&quot;:&quot;99999999999999995&quot;}},&quot;75ee724b-e703-4881-991b-61f48e84db81&quot;:{&quot;id&quot;:&quot;75ee724b-e703-4881-991b-61f48e84db81&quot;,&quot;name&quot;:&quot;Astrocyte (with end feet, one-sided)&quot;,&quot;displayName&quot;:&quot;&quot;,&quot;type&quot;:&quot;FIGURE_OBJECT&quot;,&quot;relativeTransform&quot;:{&quot;translate&quot;:{&quot;x&quot;:225.92366259881018,&quot;y&quot;:-211.77781891542088},&quot;rotate&quot;:-1.5707963267948966,&quot;skewX&quot;:0,&quot;scale&quot;:{&quot;x&quot;:0.4153751197803133,&quot;y&quot;:0.4153751197803133}},&quot;image&quot;:{&quot;url&quot;:&quot;https://icons.cdn.biorender.com/biorender/5d6e7b852977a50004cbe3c1/20190903144200/image/5d6e7b852977a50004cbe3c1.png&quot;,&quot;isPremium&quot;:false,&quot;isOrgIcon&quot;:false,&quot;size&quot;:{&quot;x&quot;:125,&quot;y&quot;:123.49397590361447}},&quot;source&quot;:{&quot;id&quot;:&quot;5d6e7b852977a50004cbe3c1&quot;,&quot;version&quot;:&quot;20190903144200&quot;,&quot;type&quot;:&quot;ASSETS&quot;},&quot;isPremium&quot;:false,&quot;parent&quot;:{&quot;type&quot;:&quot;CHILD&quot;,&quot;parentId&quot;:&quot;fc5cfc13-3c43-4ecb-bbf2-533f5fc99abe&quot;,&quot;order&quot;:&quot;99999999999999997&quot;}},&quot;fb0e9d02-e8c3-4470-a978-1254351fccf1&quot;:{&quot;id&quot;:&quot;fb0e9d02-e8c3-4470-a978-1254351fccf1&quot;,&quot;name&quot;:&quot;Astrocyte (with end feet, one-sided)&quot;,&quot;displayName&quot;:&quot;&quot;,&quot;type&quot;:&quot;FIGURE_OBJECT&quot;,&quot;relativeTransform&quot;:{&quot;translate&quot;:{&quot;x&quot;:298.5896490758447,&quot;y&quot;:-211.72314872409288},&quot;rotate&quot;:-1.5707963267948966,&quot;skewX&quot;:0,&quot;scale&quot;:{&quot;x&quot;:0.40184262774444884,&quot;y&quot;:0.40184262774444884}},&quot;image&quot;:{&quot;url&quot;:&quot;https://icons.cdn.biorender.com/biorender/5d6e7b852977a50004cbe3c1/20190903144200/image/5d6e7b852977a50004cbe3c1.png&quot;,&quot;isPremium&quot;:false,&quot;isOrgIcon&quot;:false,&quot;size&quot;:{&quot;x&quot;:125,&quot;y&quot;:123.49397590361447}},&quot;source&quot;:{&quot;id&quot;:&quot;5d6e7b852977a50004cbe3c1&quot;,&quot;version&quot;:&quot;20190903144200&quot;,&quot;type&quot;:&quot;ASSETS&quot;},&quot;isPremium&quot;:false,&quot;parent&quot;:{&quot;type&quot;:&quot;CHILD&quot;,&quot;parentId&quot;:&quot;fc5cfc13-3c43-4ecb-bbf2-533f5fc99abe&quot;,&quot;order&quot;:&quot;99999999999999998&quot;}},&quot;1abd930f-83ba-4a14-a572-4c05998c50cd&quot;:{&quot;id&quot;:&quot;1abd930f-83ba-4a14-a572-4c05998c50cd&quot;,&quot;name&quot;:&quot;Pericyte 1&quot;,&quot;displayName&quot;:&quot;Pericyte&quot;,&quot;type&quot;:&quot;FIGURE_OBJECT&quot;,&quot;relativeTransform&quot;:{&quot;translate&quot;:{&quot;x&quot;:91.87269426371232,&quot;y&quot;:-248.24989350207687},&quot;rotate&quot;:3.141592653589793,&quot;skewX&quot;:0,&quot;scale&quot;:{&quot;x&quot;:0.33995143083498935,&quot;y&quot;:0.33995143083498935}},&quot;image&quot;:{&quot;url&quot;:&quot;https://icons.cdn.biorender.com/biorender/5faad17f574dc90028e525dd/20221103204219/image/5faad17f574dc90028e525dd.png&quot;,&quot;isPremium&quot;:false,&quot;isOrgIcon&quot;:false,&quot;size&quot;:{&quot;x&quot;:100,&quot;y&quot;:39.16666666666667}},&quot;source&quot;:{&quot;id&quot;:&quot;5faad17f574dc90028e525dd&quot;,&quot;version&quot;:&quot;20221103204219&quot;,&quot;type&quot;:&quot;ASSETS&quot;},&quot;isPremium&quot;:false,&quot;parent&quot;:{&quot;type&quot;:&quot;CHILD&quot;,&quot;parentId&quot;:&quot;fc5cfc13-3c43-4ecb-bbf2-533f5fc99abe&quot;,&quot;order&quot;:&quot;4&quot;}},&quot;811f95dc-a9f7-4bbe-80e5-95652ae98e8f&quot;:{&quot;id&quot;:&quot;811f95dc-a9f7-4bbe-80e5-95652ae98e8f&quot;,&quot;name&quot;:&quot;Pericyte 1&quot;,&quot;displayName&quot;:&quot;Pericyte&quot;,&quot;type&quot;:&quot;FIGURE_OBJECT&quot;,&quot;relativeTransform&quot;:{&quot;translate&quot;:{&quot;x&quot;:171.15166049068176,&quot;y&quot;:-249.1687159677802},&quot;rotate&quot;:3.141592653589793,&quot;skewX&quot;:0,&quot;scale&quot;:{&quot;x&quot;:0.33995143083498935,&quot;y&quot;:0.33995143083498935}},&quot;image&quot;:{&quot;url&quot;:&quot;https://icons.cdn.biorender.com/biorender/5faad17f574dc90028e525dd/20221103204219/image/5faad17f574dc90028e525dd.png&quot;,&quot;isPremium&quot;:false,&quot;isOrgIcon&quot;:false,&quot;size&quot;:{&quot;x&quot;:100,&quot;y&quot;:39.16666666666667}},&quot;source&quot;:{&quot;id&quot;:&quot;5faad17f574dc90028e525dd&quot;,&quot;version&quot;:&quot;20221103204219&quot;,&quot;type&quot;:&quot;ASSETS&quot;},&quot;isPremium&quot;:false,&quot;parent&quot;:{&quot;type&quot;:&quot;CHILD&quot;,&quot;parentId&quot;:&quot;fc5cfc13-3c43-4ecb-bbf2-533f5fc99abe&quot;,&quot;order&quot;:&quot;4&quot;}},&quot;9748175c-9ba6-4b9b-ac51-ddda48acefb0&quot;:{&quot;id&quot;:&quot;9748175c-9ba6-4b9b-ac51-ddda48acefb0&quot;,&quot;name&quot;:&quot;Pericyte 1&quot;,&quot;displayName&quot;:&quot;Pericyte&quot;,&quot;type&quot;:&quot;FIGURE_OBJECT&quot;,&quot;relativeTransform&quot;:{&quot;translate&quot;:{&quot;x&quot;:256.77905735154684,&quot;y&quot;:-249.26311352989694},&quot;rotate&quot;:3.141592653589793,&quot;skewX&quot;:0,&quot;scale&quot;:{&quot;x&quot;:0.33995143083498935,&quot;y&quot;:0.33995143083498935}},&quot;image&quot;:{&quot;url&quot;:&quot;https://icons.cdn.biorender.com/biorender/5faad17f574dc90028e525dd/20221103204219/image/5faad17f574dc90028e525dd.png&quot;,&quot;isPremium&quot;:false,&quot;isOrgIcon&quot;:false,&quot;size&quot;:{&quot;x&quot;:100,&quot;y&quot;:39.16666666666667}},&quot;source&quot;:{&quot;id&quot;:&quot;5faad17f574dc90028e525dd&quot;,&quot;version&quot;:&quot;20221103204219&quot;,&quot;type&quot;:&quot;ASSETS&quot;},&quot;isPremium&quot;:false,&quot;parent&quot;:{&quot;type&quot;:&quot;CHILD&quot;,&quot;parentId&quot;:&quot;fc5cfc13-3c43-4ecb-bbf2-533f5fc99abe&quot;,&quot;order&quot;:&quot;4&quot;}},&quot;75feca9b-1a5d-4c40-85b5-b65cdea1ed18&quot;:{&quot;id&quot;:&quot;75feca9b-1a5d-4c40-85b5-b65cdea1ed18&quot;,&quot;name&quot;:&quot;Astrocyte&quot;,&quot;displayName&quot;:&quot;&quot;,&quot;type&quot;:&quot;FIGURE_OBJECT&quot;,&quot;relativeTransform&quot;:{&quot;translate&quot;:{&quot;x&quot;:97.33565031095075,&quot;y&quot;:-211.31345792492772},&quot;rotate&quot;:0,&quot;skewX&quot;:0,&quot;scale&quot;:{&quot;x&quot;:0.3949576313090155,&quot;y&quot;:0.3949576313090155}},&quot;image&quot;:{&quot;url&quot;:&quot;https://icons.cdn.biorender.com/biorender/5a662127c67dfb0014f1388f/20181109211954/image/5a662127c67dfb0014f1388f.png&quot;,&quot;isPremium&quot;:false,&quot;isOrgIcon&quot;:false,&quot;size&quot;:{&quot;x&quot;:100,&quot;y&quot;:92.23300970873785}},&quot;source&quot;:{&quot;id&quot;:&quot;5a662127c67dfb0014f1388f&quot;,&quot;version&quot;:&quot;20181109211954&quot;,&quot;type&quot;:&quot;ASSETS&quot;},&quot;isPremium&quot;:false,&quot;parent&quot;:{&quot;type&quot;:&quot;CHILD&quot;,&quot;parentId&quot;:&quot;fc5cfc13-3c43-4ecb-bbf2-533f5fc99abe&quot;,&quot;order&quot;:&quot;99999999999999999&quot;},&quot;opacity&quot;:0.49},&quot;0c232485-c97b-4b05-8b0e-561e8d745d83&quot;:{&quot;id&quot;:&quot;0c232485-c97b-4b05-8b0e-561e8d745d83&quot;,&quot;name&quot;:&quot;Astrocyte&quot;,&quot;displayName&quot;:&quot;&quot;,&quot;type&quot;:&quot;FIGURE_OBJECT&quot;,&quot;relativeTransform&quot;:{&quot;translate&quot;:{&quot;x&quot;:194.67982907945256,&quot;y&quot;:-211.77725269745065},&quot;rotate&quot;:0,&quot;skewX&quot;:0,&quot;scale&quot;:{&quot;x&quot;:0.3949576313090155,&quot;y&quot;:0.3949576313090155}},&quot;image&quot;:{&quot;url&quot;:&quot;https://icons.cdn.biorender.com/biorender/5a662127c67dfb0014f1388f/20181109211954/image/5a662127c67dfb0014f1388f.png&quot;,&quot;isPremium&quot;:false,&quot;isOrgIcon&quot;:false,&quot;size&quot;:{&quot;x&quot;:100,&quot;y&quot;:92.23300970873785}},&quot;source&quot;:{&quot;id&quot;:&quot;5a662127c67dfb0014f1388f&quot;,&quot;version&quot;:&quot;20181109211954&quot;,&quot;type&quot;:&quot;ASSETS&quot;},&quot;isPremium&quot;:false,&quot;parent&quot;:{&quot;type&quot;:&quot;CHILD&quot;,&quot;parentId&quot;:&quot;fc5cfc13-3c43-4ecb-bbf2-533f5fc99abe&quot;,&quot;order&quot;:&quot;999999999999999995&quot;},&quot;opacity&quot;:0.49},&quot;ec45e0d4-1805-4721-a573-07e4cc74c7ca&quot;:{&quot;type&quot;:&quot;FIGURE_OBJECT&quot;,&quot;id&quot;:&quot;ec45e0d4-1805-4721-a573-07e4cc74c7ca&quot;,&quot;relativeTransform&quot;:{&quot;translate&quot;:{&quot;x&quot;:-70.63904822962161,&quot;y&quot;:40.983021249434266},&quot;rotate&quot;:0,&quot;skewX&quot;:0,&quot;scale&quot;:{&quot;x&quot;:1,&quot;y&quot;:1}},&quot;opacity&quot;:1,&quot;path&quot;:{&quot;type&quot;:&quot;POLY_LINE&quot;,&quot;points&quot;:[{&quot;x&quot;:243.3193160096307,&quot;y&quot;:-182.19598067183227},{&quot;x&quot;:243.3193160096307,&quot;y&quot;:-135.48767747726467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17171700&quot;,&quot;1&quot;:&quot;#171717&quot;,&quot;0.45&quot;:&quot;#171717&quot;}},&quot;lineWidth&quot;:2.732454251272523,&quot;lineJoin&quot;:&quot;round&quot;,&quot;dashArray&quot;:[0]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c5cfc13-3c43-4ecb-bbf2-533f5fc99abe&quot;,&quot;order&quot;:&quot;999999999999999999999999999999998&quot;},&quot;connectorInfo&quot;:{&quot;type&quot;:&quot;LINE&quot;,&quot;offset&quot;:{&quot;x&quot;:0,&quot;y&quot;:0},&quot;bending&quot;:0.1,&quot;customized&quot;:false}},&quot;73a0e276-2249-46f1-9eb1-b28072260e22&quot;:{&quot;type&quot;:&quot;FIGURE_OBJECT&quot;,&quot;id&quot;:&quot;73a0e276-2249-46f1-9eb1-b28072260e22&quot;,&quot;relativeTransform&quot;:{&quot;translate&quot;:{&quot;x&quot;:-69.11939756626084,&quot;y&quot;:257.6803186893876},&quot;rotate&quot;:0,&quot;skewX&quot;:0,&quot;scale&quot;:{&quot;x&quot;:1,&quot;y&quot;:1}},&quot;opacity&quot;:1,&quot;path&quot;:{&quot;type&quot;:&quot;POLY_LINE&quot;,&quot;points&quot;:[{&quot;x&quot;:243.3193160096307,&quot;y&quot;:-182.19598067183227},{&quot;x&quot;:243.3193160096307,&quot;y&quot;:-135.48767747726467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23232300&quot;,&quot;1&quot;:&quot;#232323&quot;,&quot;0.45&quot;:&quot;#232323&quot;}},&quot;lineWidth&quot;:2.732454251272523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fc5cfc13-3c43-4ecb-bbf2-533f5fc99abe&quot;,&quot;order&quot;:&quot;999999999999999999999999999999999&quot;},&quot;connectorInfo&quot;:{&quot;type&quot;:&quot;LINE&quot;,&quot;offset&quot;:{&quot;x&quot;:0,&quot;y&quot;:0},&quot;bending&quot;:0.1,&quot;customized&quot;:false}},&quot;edc7c415-8575-440a-afe7-12f517a2bdf5&quot;:{&quot;relativeTransform&quot;:{&quot;translate&quot;:{&quot;x&quot;:218.4177770677395,&quot;y&quot;:-115.90172558925066},&quot;rotate&quot;:0,&quot;skewX&quot;:0,&quot;scale&quot;:{&quot;x&quot;:1,&quot;y&quot;:1}},&quot;type&quot;:&quot;FIGURE_OBJECT&quot;,&quot;id&quot;:&quot;edc7c415-8575-440a-afe7-12f517a2bdf5&quot;,&quot;name&quot;:&quot;Sphere (cluster 1)&quot;,&quot;displayName&quot;:&quot;Cluster of spheres 1&quot;,&quot;opacity&quot;:1,&quot;source&quot;:{&quot;id&quot;:&quot;5f452a8db9b80500a9c8b3d9&quot;,&quot;type&quot;:&quot;ASSETS&quot;},&quot;pathStyles&quot;:[{&quot;type&quot;:&quot;FILL&quot;,&quot;fillStyle&quot;:&quot;rgb(0,0,0)&quot;}],&quot;isLocked&quot;:false,&quot;parent&quot;:{&quot;type&quot;:&quot;CHILD&quot;,&quot;parentId&quot;:&quot;fc5cfc13-3c43-4ecb-bbf2-533f5fc99abe&quot;,&quot;order&quot;:&quot;9999999999999999999999999999999995&quot;},&quot;isPremium&quot;:true},&quot;1a84c5a0-2ee3-40c2-ad7a-324895607c35&quot;:{&quot;type&quot;:&quot;FIGURE_OBJECT&quot;,&quot;id&quot;:&quot;1a84c5a0-2ee3-40c2-ad7a-324895607c35&quot;,&quot;name&quot;:&quot;Sphere&quot;,&quot;relativeTransform&quot;:{&quot;translate&quot;:{&quot;x&quot;:-9.99403751027174,&quot;y&quot;:11.885951064732089},&quot;rotate&quot;:0,&quot;skewX&quot;:0,&quot;scale&quot;:{&quot;x&quot;:0.06648951674716978,&quot;y&quot;:0.06648951674716978}},&quot;opacity&quot;:1,&quot;image&quot;:{&quot;url&quot;:&quot;https://icons.cdn.biorender.com/biorender/5f4529c2929bce0028c9f87b/5b8847989629ce1400901caa.png&quot;,&quot;fallbackUrl&quot;:&quot;sources/icons/5f4529c2929bce0028c9f87b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edc7c415-8575-440a-afe7-12f517a2bdf5&quot;,&quot;order&quot;:&quot;05&quot;}},&quot;ba8d904c-413f-4a89-beff-87c5c13e5c88&quot;:{&quot;type&quot;:&quot;FIGURE_OBJECT&quot;,&quot;id&quot;:&quot;ba8d904c-413f-4a89-beff-87c5c13e5c88&quot;,&quot;name&quot;:&quot;Sphere&quot;,&quot;relativeTransform&quot;:{&quot;translate&quot;:{&quot;x&quot;:-13.779765801008105,&quot;y&quot;:-11.88595106473204},&quot;rotate&quot;:0,&quot;skewX&quot;:0,&quot;scale&quot;:{&quot;x&quot;:0.06648951674716978,&quot;y&quot;:0.06648951674716978}},&quot;opacity&quot;:0.41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edc7c415-8575-440a-afe7-12f517a2bdf5&quot;,&quot;order&quot;:&quot;1&quot;}},&quot;a63bf5c1-14c6-4760-bd31-c83b26b7afa9&quot;:{&quot;type&quot;:&quot;FIGURE_OBJECT&quot;,&quot;id&quot;:&quot;a63bf5c1-14c6-4760-bd31-c83b26b7afa9&quot;,&quot;name&quot;:&quot;Sphere&quot;,&quot;relativeTransform&quot;:{&quot;translate&quot;:{&quot;x&quot;:13.779765801008155,&quot;y&quot;:-9.539892704019596},&quot;rotate&quot;:0,&quot;skewX&quot;:0,&quot;scale&quot;:{&quot;x&quot;:0.06648951674716978,&quot;y&quot;:0.06648951674716978}},&quot;opacity&quot;:0.19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edc7c415-8575-440a-afe7-12f517a2bdf5&quot;,&quot;order&quot;:&quot;2&quot;}},&quot;4765e688-df03-45d7-b8be-5ba857563327&quot;:{&quot;type&quot;:&quot;FIGURE_OBJECT&quot;,&quot;id&quot;:&quot;4765e688-df03-45d7-b8be-5ba857563327&quot;,&quot;name&quot;:&quot;Sphere&quot;,&quot;relativeTransform&quot;:{&quot;translate&quot;:{&quot;x&quot;:11.185603213332174,&quot;y&quot;:0.4337071017322351},&quot;rotate&quot;:0,&quot;skewX&quot;:0,&quot;scale&quot;:{&quot;x&quot;:0.06648951674716978,&quot;y&quot;:0.06648951674716978}},&quot;opacity&quot;:0.41,&quot;image&quot;:{&quot;url&quot;:&quot;https://icons.cdn.biorender.com/biorender/5f4529c2929bce0028c9f87b/5b8847989629ce1400901caa.png&quot;,&quot;fallbackUrl&quot;:&quot;sources/icons/5f4529c2929bce0028c9f87b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edc7c415-8575-440a-afe7-12f517a2bdf5&quot;,&quot;order&quot;:&quot;3&quot;}},&quot;59c50f29-dfb7-4c0a-be13-28872377386c&quot;:{&quot;type&quot;:&quot;FIGURE_OBJECT&quot;,&quot;id&quot;:&quot;59c50f29-dfb7-4c0a-be13-28872377386c&quot;,&quot;name&quot;:&quot;Sphere&quot;,&quot;relativeTransform&quot;:{&quot;translate&quot;:{&quot;x&quot;:3.806165995256379,&quot;y&quot;:-11.88595106473204},&quot;rotate&quot;:0,&quot;skewX&quot;:0,&quot;scale&quot;:{&quot;x&quot;:0.06648951674716978,&quot;y&quot;:0.06648951674716978}},&quot;opacity&quot;:0.71,&quot;image&quot;:{&quot;url&quot;:&quot;https://icons.cdn.biorender.com/biorender/5f4529c2929bce0028c9f87b/5b8847989629ce1400901caa.png&quot;,&quot;fallbackUrl&quot;:&quot;sources/icons/5f4529c2929bce0028c9f87b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edc7c415-8575-440a-afe7-12f517a2bdf5&quot;,&quot;order&quot;:&quot;5&quot;}},&quot;29b33c97-b73d-4208-bd34-67e0b514d1d7&quot;:{&quot;type&quot;:&quot;FIGURE_OBJECT&quot;,&quot;id&quot;:&quot;29b33c97-b73d-4208-bd34-67e0b514d1d7&quot;,&quot;name&quot;:&quot;Sphere&quot;,&quot;relativeTransform&quot;:{&quot;translate&quot;:{&quot;x&quot;:-13.763797227045577,&quot;y&quot;:1.2077719247499108},&quot;rotate&quot;:0,&quot;skewX&quot;:0,&quot;scale&quot;:{&quot;x&quot;:0.06670243106666945,&quot;y&quot;:0.06670243106666945}},&quot;opacity&quot;:0.71,&quot;image&quot;:{&quot;url&quot;:&quot;https://icons.cdn.biorender.com/biorender/5f4529c2929bce0028c9f87b/5b8847989629ce1400901caa.png&quot;,&quot;fallbackUrl&quot;:&quot;sources/icons/5f4529c2929bce0028c9f87b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edc7c415-8575-440a-afe7-12f517a2bdf5&quot;,&quot;order&quot;:&quot;6&quot;}},&quot;3aca954c-d34a-456b-846d-201198e52bd1&quot;:{&quot;type&quot;:&quot;FIGURE_OBJECT&quot;,&quot;id&quot;:&quot;3aca954c-d34a-456b-846d-201198e52bd1&quot;,&quot;name&quot;:&quot;Sphere&quot;,&quot;relativeTransform&quot;:{&quot;translate&quot;:{&quot;x&quot;:-1.0349096747277466,&quot;y&quot;:-1.8963826850177863},&quot;rotate&quot;:0,&quot;skewX&quot;:0,&quot;scale&quot;:{&quot;x&quot;:0.06670243106666945,&quot;y&quot;:0.06670243106666945}},&quot;opacity&quot;:1,&quot;image&quot;:{&quot;url&quot;:&quot;https://icons.cdn.biorender.com/biorender/5f4529c2929bce0028c9f877/5b8847989629ce1400901caa.png&quot;,&quot;fallbackUrl&quot;:&quot;sources/icons/5f4529c2929bce0028c9f877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edc7c415-8575-440a-afe7-12f517a2bdf5&quot;,&quot;order&quot;:&quot;7&quot;}},&quot;73fcbb06-13a3-4cbd-a61d-c045478fe42c&quot;:{&quot;type&quot;:&quot;FIGURE_OBJECT&quot;,&quot;id&quot;:&quot;73fcbb06-13a3-4cbd-a61d-c045478fe42c&quot;,&quot;name&quot;:&quot;Sphere&quot;,&quot;relativeTransform&quot;:{&quot;translate&quot;:{&quot;x&quot;:3.7902897738039933,&quot;y&quot;:11.213216525916495},&quot;rotate&quot;:0,&quot;skewX&quot;:0,&quot;scale&quot;:{&quot;x&quot;:0.06670243106666945,&quot;y&quot;:0.06670243106666945}},&quot;opacity&quot;:0.71,&quot;image&quot;:{&quot;url&quot;:&quot;https://icons.cdn.biorender.com/biorender/5f4529c2929bce0028c9f87b/5b8847989629ce1400901caa.png&quot;,&quot;fallbackUrl&quot;:&quot;sources/icons/5f4529c2929bce0028c9f87b/5b8847989629ce1400901caa.svg&quot;,&quot;size&quot;:{&quot;x&quot;:150,&quot;y&quot;:150},&quot;isPremium&quot;:false},&quot;source&quot;:{&quot;id&quot;:&quot;5b8847989629ce1400901caa&quot;,&quot;type&quot;:&quot;ASSETS&quot;},&quot;pathStyles&quot;:[{&quot;type&quot;:&quot;FILL&quot;,&quot;fillStyle&quot;:&quot;rgb(0,0,0)&quot;}],&quot;isLocked&quot;:false,&quot;parent&quot;:{&quot;type&quot;:&quot;CHILD&quot;,&quot;parentId&quot;:&quot;edc7c415-8575-440a-afe7-12f517a2bdf5&quot;,&quot;order&quot;:&quot;8&quot;}},&quot;f4216736-3fa6-4401-bb2b-031e23cc8030&quot;:{&quot;id&quot;:&quot;f4216736-3fa6-4401-bb2b-031e23cc8030&quot;,&quot;name&quot;:&quot;Chemical compounds (symbol)&quot;,&quot;displayName&quot;:&quot;&quot;,&quot;type&quot;:&quot;FIGURE_OBJECT&quot;,&quot;relativeTransform&quot;:{&quot;translate&quot;:{&quot;x&quot;:225.27782676378865,&quot;y&quot;:101.50472548861512},&quot;rotate&quot;:0,&quot;skewX&quot;:0,&quot;scale&quot;:{&quot;x&quot;:1.0684183163461363,&quot;y&quot;:1.0684183163461363}},&quot;image&quot;:{&quot;url&quot;:&quot;https://icons.cdn.biorender.com/biorender/644192286fe3610020f28905/20230421182145/image/644192286fe3610020f28905.png&quot;,&quot;isPremium&quot;:false,&quot;isOrgIcon&quot;:false,&quot;size&quot;:{&quot;x&quot;:44.78,&quot;y&quot;:44.78}},&quot;source&quot;:{&quot;id&quot;:&quot;644192286fe3610020f28905&quot;,&quot;version&quot;:&quot;20230421182145&quot;,&quot;type&quot;:&quot;ASSETS&quot;},&quot;isPremium&quot;:false,&quot;parent&quot;:{&quot;type&quot;:&quot;CHILD&quot;,&quot;parentId&quot;:&quot;fc5cfc13-3c43-4ecb-bbf2-533f5fc99abe&quot;,&quot;order&quot;:&quot;9999999999999999999999999999999997&quot;}},&quot;1a288a7c-562b-4dac-a667-f271c8a900ea&quot;:{&quot;type&quot;:&quot;FIGURE_OBJECT&quot;,&quot;id&quot;:&quot;1a288a7c-562b-4dac-a667-f271c8a900ea&quot;,&quot;relativeTransform&quot;:{&quot;translate&quot;:{&quot;x&quot;:32.22930881847386,&quot;y&quot;:105.3736563572597},&quot;rotate&quot;:-3.0505982475805884,&quot;skewX&quot;:0,&quot;scale&quot;:{&quot;x&quot;:1,&quot;y&quot;:1}},&quot;opacity&quot;:1,&quot;path&quot;:{&quot;type&quot;:&quot;POLY_LINE&quot;,&quot;points&quot;:[{&quot;x&quot;:16.419825367362698,&quot;y&quot;:-6.33168906982732},{&quot;x&quot;:30.438652395580334,&quot;y&quot;:8.552988935171129},{&quot;x&quot;:30.438652395580316,&quot;y&quot;:38.166922937134046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06E8000&quot;,&quot;1&quot;:&quot;#306E80&quot;,&quot;0.45&quot;:&quot;#306E80&quot;}},&quot;lineWidth&quot;:3.585511923920583,&quot;lineJoin&quot;:&quot;round&quot;}],&quot;pathSmoothing&quot;:{&quot;type&quot;:&quot;CATMULL_SMOOTHING&quot;,&quot;smoothing&quot;:0.2},&quot;pathMarkers&quot;:{&quot;markerEnd&quot;:{&quot;type&quot;:&quot;PATH&quot;,&quot;units&quot;:{&quot;type&quot;:&quot;STROKE_WIDTH&quot;,&quot;scale&quot;:0.4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079cf203-7027-411d-bd43-dbc4306b24ce&quot;,&quot;order&quot;:&quot;9&quot;},&quot;connectorInfo&quot;:{&quot;type&quot;:&quot;QUADRATIC&quot;,&quot;offset&quot;:{&quot;x&quot;:0,&quot;y&quot;:0},&quot;bending&quot;:0.1,&quot;customized&quot;:true}},&quot;ea3a2907-4aba-4c62-b017-7fe00beff1fa&quot;:{&quot;id&quot;:&quot;ea3a2907-4aba-4c62-b017-7fe00beff1fa&quot;,&quot;name&quot;:&quot;Endothelial cell 1&quot;,&quot;displayName&quot;:&quot;&quot;,&quot;type&quot;:&quot;FIGURE_OBJECT&quot;,&quot;relativeTransform&quot;:{&quot;translate&quot;:{&quot;x&quot;:-340.0435356786008,&quot;y&quot;:-13.307547396757181},&quot;rotate&quot;:0,&quot;skewX&quot;:0,&quot;scale&quot;:{&quot;x&quot;:0.6627464430149189,&quot;y&quot;:0.6627464430149189}},&quot;image&quot;:{&quot;url&quot;:&quot;https://icons.cdn.biorender.com/biorender/61802f08fc6cdc002923c0c3/20211101183740/image/61802f08fc6cdc002923c0c3.png&quot;,&quot;isPremium&quot;:false,&quot;isOrgIcon&quot;:false,&quot;size&quot;:{&quot;x&quot;:100,&quot;y&quot;:70.77922077922078}},&quot;source&quot;:{&quot;id&quot;:&quot;61802f08fc6cdc002923c0c3&quot;,&quot;version&quot;:&quot;20211101183740&quot;,&quot;type&quot;:&quot;ASSETS&quot;},&quot;isPremium&quot;:false,&quot;parent&quot;:{&quot;type&quot;:&quot;CHILD&quot;,&quot;parentId&quot;:&quot;fc5cfc13-3c43-4ecb-bbf2-533f5fc99abe&quot;,&quot;order&quot;:&quot;9999999999999999999999999999999998&quot;}},&quot;a9abb4db-0c0a-4394-9242-a9e546a54d4f&quot;:{&quot;type&quot;:&quot;FIGURE_OBJECT&quot;,&quot;id&quot;:&quot;a9abb4db-0c0a-4394-9242-a9e546a54d4f&quot;,&quot;relativeTransform&quot;:{&quot;translate&quot;:{&quot;x&quot;:174.65512278886823,&quot;y&quot;:246.43030690668493},&quot;rotate&quot;:0,&quot;skewX&quot;:0,&quot;scale&quot;:{&quot;x&quot;:1,&quot;y&quot;:1}},&quot;opacity&quot;:1,&quot;path&quot;:{&quot;type&quot;:&quot;POLY_LINE&quot;,&quot;points&quot;:[{&quot;x&quot;:-162.0617119133962,&quot;y&quot;:0},{&quot;x&quot;:162.0617119133962,&quot;y&quot;:0}],&quot;closed&quot;:false},&quot;pathStyles&quot;:[{&quot;type&quot;:&quot;FILL&quot;,&quot;fillStyle&quot;:&quot;rgba(0,0,0,0)&quot;},{&quot;type&quot;:&quot;STROKE&quot;,&quot;strokeStyle&quot;:&quot;#232323&quot;,&quot;lineWidth&quot;:2.215141534373627,&quot;lineJoin&quot;:&quot;round&quot;}],&quot;isLocked&quot;:false,&quot;parent&quot;:{&quot;type&quot;:&quot;CHILD&quot;,&quot;parentId&quot;:&quot;fc5cfc13-3c43-4ecb-bbf2-533f5fc99abe&quot;,&quot;order&quot;:&quot;9999999999999999999999997&quot;},&quot;connectorInfo&quot;:{&quot;type&quot;:&quot;LINE&quot;,&quot;offset&quot;:{&quot;x&quot;:0,&quot;y&quot;:0},&quot;bending&quot;:0.1,&quot;customized&quot;:false}}}}"/>
  <p:tag name="TRANSPARENTBACKGROUND" val="false"/>
  <p:tag name="VERSION" val="1750875554176"/>
  <p:tag name="TITLE" val="Graphical Abstract"/>
  <p:tag name="CREATORNAME" val="Claudia D'Agostino"/>
  <p:tag name="DATEINSERTED" val="175095413675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85c3dad516ce53f2806e55e"/>
  <p:tag name="BIOJSON" val="{&quot;id&quot;:&quot;15107045-0fc8-4797-9b40-9cfa829840ab&quot;,&quot;objects&quot;:{&quot;15107045-0fc8-4797-9b40-9cfa829840ab&quot;:{&quot;id&quot;:&quot;15107045-0fc8-4797-9b40-9cfa829840ab&quot;,&quot;type&quot;:&quot;FIGURE_OBJECT&quot;,&quot;document&quot;:{&quot;type&quot;:&quot;DOCUMENT_GROUP&quot;,&quot;canvasType&quot;:&quot;FIGURE&quot;,&quot;units&quot;:&quot;in&quot;}},&quot;a812627e-e6dc-4459-b140-123da70a7d38&quot;:{&quot;id&quot;:&quot;a812627e-e6dc-4459-b140-123da70a7d38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15107045-0fc8-4797-9b40-9cfa829840ab&quot;,&quot;type&quot;:&quot;FRAME&quot;,&quot;order&quot;:&quot;5&quot;}},&quot;7ccca170-5f5b-40df-ba1a-f438fc3884b2&quot;:{&quot;id&quot;:&quot;7ccca170-5f5b-40df-ba1a-f438fc3884b2&quot;,&quot;type&quot;:&quot;FIGURE_OBJECT&quot;,&quot;document&quot;:{&quot;type&quot;:&quot;FIGURE&quot;,&quot;canvasType&quot;:&quot;FIGURE&quot;,&quot;units&quot;:&quot;in&quot;},&quot;parent&quot;:{&quot;parentId&quot;:&quot;15107045-0fc8-4797-9b40-9cfa829840ab&quot;,&quot;type&quot;:&quot;DOCUMENT&quot;,&quot;order&quot;:&quot;5&quot;}},&quot;02d4d7ed-0582-4c34-b3cd-dfc4a5abe412&quot;:{&quot;id&quot;:&quot;02d4d7ed-0582-4c34-b3cd-dfc4a5abe412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7ccca170-5f5b-40df-ba1a-f438fc3884b2&quot;,&quot;order&quot;:&quot;5&quot;}},&quot;0861711e-262d-4ac5-965b-d0a7da0e733e&quot;:{&quot;id&quot;:&quot;0861711e-262d-4ac5-965b-d0a7da0e733e&quot;,&quot;type&quot;:&quot;FIGURE_OBJECT&quot;,&quot;guide&quot;:{&quot;type&quot;:&quot;GRID&quot;,&quot;distance&quot;:0.5,&quot;units&quot;:&quot;in&quot;},&quot;parent&quot;:{&quot;parentId&quot;:&quot;15107045-0fc8-4797-9b40-9cfa829840ab&quot;,&quot;type&quot;:&quot;GUIDE&quot;,&quot;order&quot;:&quot;5&quot;}},&quot;a1cd9f13-a76e-4fda-b86d-a8bd5c8cb839&quot;:{&quot;type&quot;:&quot;FIGURE_OBJECT&quot;,&quot;id&quot;:&quot;a1cd9f13-a76e-4fda-b86d-a8bd5c8cb839&quot;,&quot;relativeTransform&quot;:{&quot;translate&quot;:{&quot;x&quot;:-9.967331769910317,&quot;y&quot;:-115.15362341250068},&quot;rotate&quot;:0,&quot;skewX&quot;:0,&quot;scale&quot;:{&quot;x&quot;:1,&quot;y&quot;:1}},&quot;opacity&quot;:1,&quot;path&quot;:{&quot;type&quot;:&quot;POLY_LINE&quot;,&quot;points&quot;:[{&quot;x&quot;:-365.6990013315625,&quot;y&quot;:0},{&quot;x&quot;:365.6990013315625,&quot;y&quot;:0}],&quot;closed&quot;:false},&quot;pathStyles&quot;:[{&quot;type&quot;:&quot;FILL&quot;,&quot;fillStyle&quot;:&quot;rgba(0,0,0,0)&quot;},{&quot;type&quot;:&quot;STROKE&quot;,&quot;strokeStyle&quot;:&quot;#232323&quot;,&quot;lineWidth&quot;:4.9985591128482865,&quot;lineJoin&quot;:&quot;round&quot;}],&quot;isLocked&quot;:false,&quot;parent&quot;:{&quot;type&quot;:&quot;CHILD&quot;,&quot;parentId&quot;:&quot;7ccca170-5f5b-40df-ba1a-f438fc3884b2&quot;,&quot;order&quot;:&quot;05&quot;},&quot;connectorInfo&quot;:{&quot;type&quot;:&quot;LINE&quot;,&quot;offset&quot;:{&quot;x&quot;:0,&quot;y&quot;:0},&quot;bending&quot;:0.1,&quot;customized&quot;:false}},&quot;a1717e84-21e3-4fd3-8104-c90576f3fc12&quot;:{&quot;type&quot;:&quot;FIGURE_OBJECT&quot;,&quot;id&quot;:&quot;a1717e84-21e3-4fd3-8104-c90576f3fc12&quot;,&quot;relativeTransform&quot;:{&quot;translate&quot;:{&quot;x&quot;:-9.967645970468851,&quot;y&quot;:-12.813429123324852},&quot;rotate&quot;:0,&quot;skewX&quot;:0,&quot;scale&quot;:{&quot;x&quot;:1,&quot;y&quot;:1}},&quot;opacity&quot;:1,&quot;path&quot;:{&quot;type&quot;:&quot;POLY_LINE&quot;,&quot;points&quot;:[{&quot;x&quot;:-365.6990013315625,&quot;y&quot;:0},{&quot;x&quot;:365.6990013315625,&quot;y&quot;:0}],&quot;closed&quot;:false},&quot;pathStyles&quot;:[{&quot;type&quot;:&quot;FILL&quot;,&quot;fillStyle&quot;:&quot;rgba(0,0,0,0)&quot;},{&quot;type&quot;:&quot;STROKE&quot;,&quot;strokeStyle&quot;:&quot;#232323&quot;,&quot;lineWidth&quot;:4.9985591128482865,&quot;lineJoin&quot;:&quot;round&quot;}],&quot;isLocked&quot;:false,&quot;parent&quot;:{&quot;type&quot;:&quot;CHILD&quot;,&quot;parentId&quot;:&quot;7ccca170-5f5b-40df-ba1a-f438fc3884b2&quot;,&quot;order&quot;:&quot;06&quot;},&quot;connectorInfo&quot;:{&quot;type&quot;:&quot;LINE&quot;,&quot;offset&quot;:{&quot;x&quot;:0,&quot;y&quot;:0},&quot;bending&quot;:0.1,&quot;customized&quot;:false}},&quot;d29af94a-ca2c-41e9-affb-1236d5aaf88d&quot;:{&quot;type&quot;:&quot;FIGURE_OBJECT&quot;,&quot;id&quot;:&quot;d29af94a-ca2c-41e9-affb-1236d5aaf88d&quot;,&quot;relativeTransform&quot;:{&quot;translate&quot;:{&quot;x&quot;:-8.753546486214844,&quot;y&quot;:-63.612078115457166},&quot;rotate&quot;:0,&quot;skewX&quot;:0,&quot;scale&quot;:{&quot;x&quot;:1,&quot;y&quot;:1}},&quot;opacity&quot;:1,&quot;path&quot;:{&quot;type&quot;:&quot;RECT&quot;,&quot;size&quot;:{&quot;x&quot;:736.2636477549813,&quot;y&quot;:97.46581540398354},&quot;cornerRounding&quot;:{&quot;type&quot;:&quot;ARC_LENGTH&quot;,&quot;global&quot;:0}},&quot;pathStyles&quot;:[{&quot;type&quot;:&quot;FILL&quot;,&quot;fillStyle&quot;:&quot;rgb(243, 157, 157)&quot;},{&quot;type&quot;:&quot;STROKE&quot;,&quot;strokeStyle&quot;:&quot;rgba(149, 170, 211, 0)&quot;,&quot;lineWidth&quot;:4.9985591128482865,&quot;lineJoin&quot;:&quot;round&quot;}],&quot;isLocked&quot;:false,&quot;parent&quot;:{&quot;type&quot;:&quot;CHILD&quot;,&quot;parentId&quot;:&quot;7ccca170-5f5b-40df-ba1a-f438fc3884b2&quot;,&quot;order&quot;:&quot;07&quot;},&quot;layout&quot;:{&quot;sizeRatio&quot;:{&quot;x&quot;:0.88,&quot;y&quot;:0.88},&quot;keepAspectRatio&quot;:false}},&quot;5c9021dd-c99a-45a3-a3a4-0ca0e9765b7c&quot;:{&quot;id&quot;:&quot;5c9021dd-c99a-45a3-a3a4-0ca0e9765b7c&quot;,&quot;type&quot;:&quot;FIGURE_OBJECT&quot;,&quot;relativeTransform&quot;:{&quot;translate&quot;:{&quot;x&quot;:0,&quot;y&quot;:0},&quot;rotate&quot;:0},&quot;text&quot;:{&quot;textData&quot;:{&quot;lineSpacing&quot;:&quot;normal&quot;,&quot;alignment&quot;:&quot;center&quot;,&quot;verticalAlign&quot;:&quot;TOP&quot;,&quot;lines&quot;:[{&quot;runs&quot;:[],&quot;text&quot;:&quot;&quot;,&quot;baseStyle&quot;:{&quot;fontFamily&quot;:&quot;Roboto&quot;,&quot;fontSize&quot;:50.34310997548917,&quot;color&quot;:&quot;black&quot;,&quot;fontWeight&quot;:&quot;normal&quot;,&quot;fontStyle&quot;:&quot;normal&quot;,&quot;decoration&quot;:&quot;none&quot;}}]},&quot;format&quot;:&quot;BETTER_TEXT&quot;,&quot;size&quot;:{&quot;x&quot;:647.9120100243834,&quot;y&quot;:59.33295104254081},&quot;targetSize&quot;:{&quot;x&quot;:647.9120100243834,&quot;y&quot;:2}},&quot;parent&quot;:{&quot;type&quot;:&quot;CHILD&quot;,&quot;parentId&quot;:&quot;d29af94a-ca2c-41e9-affb-1236d5aaf88d&quot;,&quot;order&quot;:&quot;5&quot;}},&quot;7241c266-9648-4ee7-9e33-f3ea9b9c41cf&quot;:{&quot;type&quot;:&quot;FIGURE_OBJECT&quot;,&quot;id&quot;:&quot;7241c266-9648-4ee7-9e33-f3ea9b9c41cf&quot;,&quot;relativeTransform&quot;:{&quot;translate&quot;:{&quot;x&quot;:-9.06030747320537,&quot;y&quot;:200.9304576354382},&quot;rotate&quot;:0,&quot;skewX&quot;:0,&quot;scale&quot;:{&quot;x&quot;:1,&quot;y&quot;:1}},&quot;opacity&quot;:1,&quot;path&quot;:{&quot;type&quot;:&quot;RECT&quot;,&quot;size&quot;:{&quot;x&quot;:736.2636477549813,&quot;y&quot;:94.1666240228572},&quot;cornerRounding&quot;:{&quot;type&quot;:&quot;ARC_LENGTH&quot;,&quot;global&quot;:0}},&quot;pathStyles&quot;:[{&quot;type&quot;:&quot;FILL&quot;,&quot;fillStyle&quot;:&quot;rgba(253,238,237,1)&quot;},{&quot;type&quot;:&quot;STROKE&quot;,&quot;strokeStyle&quot;:&quot;rgba(149, 170, 211, 0)&quot;,&quot;lineWidth&quot;:4.9985591128482865,&quot;lineJoin&quot;:&quot;round&quot;}],&quot;isLocked&quot;:false,&quot;parent&quot;:{&quot;type&quot;:&quot;CHILD&quot;,&quot;parentId&quot;:&quot;7ccca170-5f5b-40df-ba1a-f438fc3884b2&quot;,&quot;order&quot;:&quot;08&quot;}},&quot;56029d3b-6cf9-4f2b-a6be-bef4f6f599c6&quot;:{&quot;relativeTransform&quot;:{&quot;translate&quot;:{&quot;x&quot;:-69.88733288356534,&quot;y&quot;:-31.615966217031882},&quot;rotate&quot;:-2.4492935982947064e-16,&quot;skewX&quot;:0,&quot;scale&quot;:{&quot;x&quot;:1,&quot;y&quot;:1}},&quot;type&quot;:&quot;FIGURE_OBJECT&quot;,&quot;id&quot;:&quot;56029d3b-6cf9-4f2b-a6be-bef4f6f599c6&quot;,&quot;name&quot;:&quot;Endothelial cell (row)&quot;,&quot;opacity&quot;:1,&quot;source&quot;:{&quot;id&quot;:&quot;618427cf0a784900aa4d8b81&quot;,&quot;type&quot;:&quot;ASSETS&quot;},&quot;pathStyles&quot;:[{&quot;type&quot;:&quot;FILL&quot;,&quot;fillStyle&quot;:&quot;rgb(0,0,0)&quot;}],&quot;isLocked&quot;:false,&quot;parent&quot;:{&quot;type&quot;:&quot;CHILD&quot;,&quot;parentId&quot;:&quot;7ccca170-5f5b-40df-ba1a-f438fc3884b2&quot;,&quot;order&quot;:&quot;11&quot;},&quot;displayName&quot;:&quot;Endothelial cell (row)&quot;,&quot;isPremium&quot;:true},&quot;8fb7c672-82f0-42be-b4db-4bf4bed99554&quot;:{&quot;id&quot;:&quot;8fb7c672-82f0-42be-b4db-4bf4bed99554&quot;,&quot;name&quot;:&quot;Endothelial cell 1&quot;,&quot;type&quot;:&quot;FIGURE_OBJECT&quot;,&quot;relativeTransform&quot;:{&quot;translate&quot;:{&quot;x&quot;:-245.2298241337704,&quot;y&quot;:0.000565778802739501},&quot;rotate&quot;:0,&quot;skewX&quot;:0,&quot;scale&quot;:{&quot;x&quot;:1.2853853659767338,&quot;y&quot;:1.2853853659767338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56029d3b-6cf9-4f2b-a6be-bef4f6f599c6&quot;,&quot;order&quot;:&quot;61&quot;}},&quot;bb1c3604-61b9-41f1-9662-71f82be97de0&quot;:{&quot;id&quot;:&quot;bb1c3604-61b9-41f1-9662-71f82be97de0&quot;,&quot;name&quot;:&quot;Endothelial cell 1&quot;,&quot;type&quot;:&quot;FIGURE_OBJECT&quot;,&quot;relativeTransform&quot;:{&quot;translate&quot;:{&quot;x&quot;:-122.95476541635718,&quot;y&quot;:0.000565778802739501},&quot;rotate&quot;:0,&quot;skewX&quot;:0,&quot;scale&quot;:{&quot;x&quot;:1.2853853659767338,&quot;y&quot;:1.2853853659767338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56029d3b-6cf9-4f2b-a6be-bef4f6f599c6&quot;,&quot;order&quot;:&quot;62&quot;}},&quot;4b3d878d-b00e-4e85-bcba-f7608d37bc52&quot;:{&quot;id&quot;:&quot;4b3d878d-b00e-4e85-bcba-f7608d37bc52&quot;,&quot;name&quot;:&quot;Endothelial cell 1&quot;,&quot;type&quot;:&quot;FIGURE_OBJECT&quot;,&quot;relativeTransform&quot;:{&quot;translate&quot;:{&quot;x&quot;:-11.980033168556902,&quot;y&quot;:0.001149890674568214},&quot;rotate&quot;:0,&quot;skewX&quot;:0,&quot;scale&quot;:{&quot;x&quot;:1.0593788365844705,&quot;y&quot;:1.285385365976734}},&quot;image&quot;:{&quot;url&quot;:&quot;https://icons.cdn.biorender.com/biorender/618033fbfc6cdc002923c16c/61802f08fc6cdc002923c0c3.png&quot;,&quot;fallbackUrl&quot;:&quot;sources/icons/618033fbfc6cdc002923c16c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56029d3b-6cf9-4f2b-a6be-bef4f6f599c6&quot;,&quot;order&quot;:&quot;65&quot;}},&quot;7356bd78-c060-4f81-827c-4e6f1002d775&quot;:{&quot;id&quot;:&quot;7356bd78-c060-4f81-827c-4e6f1002d775&quot;,&quot;name&quot;:&quot;Endothelial cell 1&quot;,&quot;type&quot;:&quot;FIGURE_OBJECT&quot;,&quot;relativeTransform&quot;:{&quot;translate&quot;:{&quot;x&quot;:123.74779515553872,&quot;y&quot;:0.001149890674568214},&quot;rotate&quot;:0,&quot;skewX&quot;:0,&quot;scale&quot;:{&quot;x&quot;:1.2423365032353508,&quot;y&quot;:1.2853853659767338}},&quot;image&quot;:{&quot;url&quot;:&quot;https://icons.cdn.biorender.com/biorender/618033fbfc6cdc002923c16c/61802f08fc6cdc002923c0c3.png&quot;,&quot;fallbackUrl&quot;:&quot;sources/icons/618033fbfc6cdc002923c16c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56029d3b-6cf9-4f2b-a6be-bef4f6f599c6&quot;,&quot;order&quot;:&quot;8&quot;}},&quot;251b9458-12ec-4cc7-b1f5-db4a3bb181ef&quot;:{&quot;id&quot;:&quot;251b9458-12ec-4cc7-b1f5-db4a3bb181ef&quot;,&quot;name&quot;:&quot;Endothelial cell 1&quot;,&quot;type&quot;:&quot;FIGURE_OBJECT&quot;,&quot;relativeTransform&quot;:{&quot;translate&quot;:{&quot;x&quot;:243.87157895962685,&quot;y&quot;:-0.0017706686852653282},&quot;rotate&quot;:0,&quot;skewX&quot;:0,&quot;scale&quot;:{&quot;x&quot;:1.2853853659767338,&quot;y&quot;:1.2853853659767338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56029d3b-6cf9-4f2b-a6be-bef4f6f599c6&quot;,&quot;order&quot;:&quot;67&quot;}},&quot;1988d7d6-796a-4b02-9af4-c96b3f5815bb&quot;:{&quot;id&quot;:&quot;1988d7d6-796a-4b02-9af4-c96b3f5815bb&quot;,&quot;name&quot;:&quot;Endothelial cell 1&quot;,&quot;type&quot;:&quot;FIGURE_OBJECT&quot;,&quot;relativeTransform&quot;:{&quot;translate&quot;:{&quot;x&quot;:367.4948710212009,&quot;y&quot;:-0.002509299820704928},&quot;rotate&quot;:0,&quot;skewX&quot;:0,&quot;scale&quot;:{&quot;x&quot;:1.2853853659767338,&quot;y&quot;:1.2853853659767338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56029d3b-6cf9-4f2b-a6be-bef4f6f599c6&quot;,&quot;order&quot;:&quot;8&quot;}},&quot;de4c54bf-4211-4048-90f4-4bf18ab7deef&quot;:{&quot;type&quot;:&quot;FIGURE_OBJECT&quot;,&quot;id&quot;:&quot;de4c54bf-4211-4048-90f4-4bf18ab7deef&quot;,&quot;relativeTransform&quot;:{&quot;translate&quot;:{&quot;x&quot;:-82.78161460075975,&quot;y&quot;:725.731436596745},&quot;rotate&quot;:-1.570796326794897,&quot;skewX&quot;:0,&quot;scale&quot;:{&quot;x&quot;:1,&quot;y&quot;:1}},&quot;opacity&quot;:1,&quot;path&quot;:{&quot;type&quot;:&quot;POLY_LINE&quot;,&quot;points&quot;:[{&quot;x&quot;:750.4792323476225,&quot;y&quot;:-185.2132105180528},{&quot;x&quot;:750.4792323476225,&quot;y&quot;:-154.86595560231626}],&quot;closed&quot;:false},&quot;pathStyles&quot;:[{&quot;type&quot;:&quot;FILL&quot;,&quot;fillStyle&quot;:&quot;rgba(0,0,0,0)&quot;},{&quot;type&quot;:&quot;STROKE&quot;,&quot;strokeStyle&quot;:&quot;#232323&quot;,&quot;lineWidth&quot;:3.080410039349643,&quot;lineJoin&quot;:&quot;round&quot;}],&quot;isLocked&quot;:false,&quot;parent&quot;:{&quot;type&quot;:&quot;CHILD&quot;,&quot;parentId&quot;:&quot;7ccca170-5f5b-40df-ba1a-f438fc3884b2&quot;,&quot;order&quot;:&quot;12&quot;},&quot;connectorInfo&quot;:{&quot;type&quot;:&quot;LINE&quot;,&quot;offset&quot;:{&quot;x&quot;:0,&quot;y&quot;:0},&quot;bending&quot;:0.1,&quot;customized&quot;:false}},&quot;ac099217-67f1-4058-8493-c0defffe27e0&quot;:{&quot;type&quot;:&quot;FIGURE_OBJECT&quot;,&quot;id&quot;:&quot;ac099217-67f1-4058-8493-c0defffe27e0&quot;,&quot;relativeTransform&quot;:{&quot;translate&quot;:{&quot;x&quot;:40.68304392032459,&quot;y&quot;:728.8129568909585},&quot;rotate&quot;:-1.570796326794897,&quot;skewX&quot;:0,&quot;scale&quot;:{&quot;x&quot;:1,&quot;y&quot;:1}},&quot;opacity&quot;:1,&quot;path&quot;:{&quot;type&quot;:&quot;POLY_LINE&quot;,&quot;points&quot;:[{&quot;x&quot;:750.4792323476225,&quot;y&quot;:-185.2132105180528},{&quot;x&quot;:750.4792323476225,&quot;y&quot;:-154.86595560231626}],&quot;closed&quot;:false},&quot;pathStyles&quot;:[{&quot;type&quot;:&quot;FILL&quot;,&quot;fillStyle&quot;:&quot;rgba(0,0,0,0)&quot;},{&quot;type&quot;:&quot;STROKE&quot;,&quot;strokeStyle&quot;:&quot;#232323&quot;,&quot;lineWidth&quot;:3.080410039349643,&quot;lineJoin&quot;:&quot;round&quot;}],&quot;isLocked&quot;:false,&quot;parent&quot;:{&quot;type&quot;:&quot;CHILD&quot;,&quot;parentId&quot;:&quot;7ccca170-5f5b-40df-ba1a-f438fc3884b2&quot;,&quot;order&quot;:&quot;13&quot;},&quot;connectorInfo&quot;:{&quot;type&quot;:&quot;LINE&quot;,&quot;offset&quot;:{&quot;x&quot;:0,&quot;y&quot;:0},&quot;bending&quot;:0.1,&quot;customized&quot;:false}},&quot;034b29d1-cfca-40e4-8b47-ee9ca35e0e77&quot;:{&quot;type&quot;:&quot;FIGURE_OBJECT&quot;,&quot;id&quot;:&quot;034b29d1-cfca-40e4-8b47-ee9ca35e0e77&quot;,&quot;relativeTransform&quot;:{&quot;translate&quot;:{&quot;x&quot;:282.6768563207381,&quot;y&quot;:726.4632016232893},&quot;rotate&quot;:-1.570796326794897,&quot;skewX&quot;:0,&quot;scale&quot;:{&quot;x&quot;:1,&quot;y&quot;:1}},&quot;opacity&quot;:1,&quot;path&quot;:{&quot;type&quot;:&quot;POLY_LINE&quot;,&quot;points&quot;:[{&quot;x&quot;:750.4792323476225,&quot;y&quot;:-185.2132105180528},{&quot;x&quot;:750.4792323476225,&quot;y&quot;:-154.86595560231626}],&quot;closed&quot;:false},&quot;pathStyles&quot;:[{&quot;type&quot;:&quot;FILL&quot;,&quot;fillStyle&quot;:&quot;rgba(0,0,0,0)&quot;},{&quot;type&quot;:&quot;STROKE&quot;,&quot;strokeStyle&quot;:&quot;#232323&quot;,&quot;lineWidth&quot;:3.080410039349643,&quot;lineJoin&quot;:&quot;round&quot;}],&quot;isLocked&quot;:false,&quot;parent&quot;:{&quot;type&quot;:&quot;CHILD&quot;,&quot;parentId&quot;:&quot;7ccca170-5f5b-40df-ba1a-f438fc3884b2&quot;,&quot;order&quot;:&quot;15&quot;},&quot;connectorInfo&quot;:{&quot;type&quot;:&quot;LINE&quot;,&quot;offset&quot;:{&quot;x&quot;:0,&quot;y&quot;:0},&quot;bending&quot;:0.1,&quot;customized&quot;:false}},&quot;8a5ef0cb-405c-4bc6-a695-5bd3f7efdf76&quot;:{&quot;type&quot;:&quot;FIGURE_OBJECT&quot;,&quot;id&quot;:&quot;8a5ef0cb-405c-4bc6-a695-5bd3f7efdf76&quot;,&quot;relativeTransform&quot;:{&quot;translate&quot;:{&quot;x&quot;:407.03498831700733,&quot;y&quot;:728.4154811526005},&quot;rotate&quot;:-1.570796326794897,&quot;skewX&quot;:0,&quot;scale&quot;:{&quot;x&quot;:1,&quot;y&quot;:1}},&quot;opacity&quot;:1,&quot;path&quot;:{&quot;type&quot;:&quot;POLY_LINE&quot;,&quot;points&quot;:[{&quot;x&quot;:750.4792323476225,&quot;y&quot;:-185.2132105180528},{&quot;x&quot;:750.4792323476225,&quot;y&quot;:-154.86595560231626}],&quot;closed&quot;:false},&quot;pathStyles&quot;:[{&quot;type&quot;:&quot;FILL&quot;,&quot;fillStyle&quot;:&quot;rgba(0,0,0,0)&quot;},{&quot;type&quot;:&quot;STROKE&quot;,&quot;strokeStyle&quot;:&quot;#232323&quot;,&quot;lineWidth&quot;:3.080410039349643,&quot;lineJoin&quot;:&quot;round&quot;}],&quot;isLocked&quot;:false,&quot;parent&quot;:{&quot;type&quot;:&quot;CHILD&quot;,&quot;parentId&quot;:&quot;7ccca170-5f5b-40df-ba1a-f438fc3884b2&quot;,&quot;order&quot;:&quot;16&quot;},&quot;connectorInfo&quot;:{&quot;type&quot;:&quot;LINE&quot;,&quot;offset&quot;:{&quot;x&quot;:0,&quot;y&quot;:0},&quot;bending&quot;:0.1,&quot;customized&quot;:false}},&quot;d45c5673-9499-493e-932f-4738f563bf4b&quot;:{&quot;relativeTransform&quot;:{&quot;translate&quot;:{&quot;x&quot;:53.596326972837545,&quot;y&quot;:-95.86785323219789},&quot;rotate&quot;:3.1415926535897927,&quot;skewX&quot;:0,&quot;scale&quot;:{&quot;x&quot;:1,&quot;y&quot;:1}},&quot;type&quot;:&quot;FIGURE_OBJECT&quot;,&quot;id&quot;:&quot;d45c5673-9499-493e-932f-4738f563bf4b&quot;,&quot;name&quot;:&quot;Endothelial cell (row)&quot;,&quot;opacity&quot;:1,&quot;source&quot;:{&quot;id&quot;:&quot;618427cf0a784900aa4d8b81&quot;,&quot;type&quot;:&quot;ASSETS&quot;},&quot;pathStyles&quot;:[{&quot;type&quot;:&quot;FILL&quot;,&quot;fillStyle&quot;:&quot;rgb(0,0,0)&quot;}],&quot;isLocked&quot;:false,&quot;parent&quot;:{&quot;type&quot;:&quot;CHILD&quot;,&quot;parentId&quot;:&quot;7ccca170-5f5b-40df-ba1a-f438fc3884b2&quot;,&quot;order&quot;:&quot;17&quot;},&quot;displayName&quot;:&quot;Endothelial cell (row)&quot;,&quot;isPremium&quot;:true},&quot;cec991bd-2113-4fbd-8c3a-ea1d9ac5a2ac&quot;:{&quot;id&quot;:&quot;cec991bd-2113-4fbd-8c3a-ea1d9ac5a2ac&quot;,&quot;name&quot;:&quot;Endothelial cell 1&quot;,&quot;type&quot;:&quot;FIGURE_OBJECT&quot;,&quot;relativeTransform&quot;:{&quot;translate&quot;:{&quot;x&quot;:-245.2298241337703,&quot;y&quot;:0.0005657788027395009},&quot;rotate&quot;:0,&quot;skewX&quot;:0,&quot;scale&quot;:{&quot;x&quot;:1.2853853659767336,&quot;y&quot;:1.2853853659767336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d45c5673-9499-493e-932f-4738f563bf4b&quot;,&quot;order&quot;:&quot;61&quot;}},&quot;23a6ed0b-66cf-4984-958d-5383b6ebbf79&quot;:{&quot;id&quot;:&quot;23a6ed0b-66cf-4984-958d-5383b6ebbf79&quot;,&quot;name&quot;:&quot;Endothelial cell 1&quot;,&quot;type&quot;:&quot;FIGURE_OBJECT&quot;,&quot;relativeTransform&quot;:{&quot;translate&quot;:{&quot;x&quot;:-122.95476541635716,&quot;y&quot;:0.0005657788027395009},&quot;rotate&quot;:0,&quot;skewX&quot;:0,&quot;scale&quot;:{&quot;x&quot;:1.2853853659767336,&quot;y&quot;:1.2853853659767336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d45c5673-9499-493e-932f-4738f563bf4b&quot;,&quot;order&quot;:&quot;62&quot;}},&quot;2ff36392-d032-4743-8056-5c387bdb0cd9&quot;:{&quot;id&quot;:&quot;2ff36392-d032-4743-8056-5c387bdb0cd9&quot;,&quot;name&quot;:&quot;Endothelial cell 1&quot;,&quot;type&quot;:&quot;FIGURE_OBJECT&quot;,&quot;relativeTransform&quot;:{&quot;translate&quot;:{&quot;x&quot;:-0.6797066989437338,&quot;y&quot;:0.0011498906745682138},&quot;rotate&quot;:0,&quot;skewX&quot;:0,&quot;scale&quot;:{&quot;x&quot;:1.2853853659767336,&quot;y&quot;:1.2853853659767336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d45c5673-9499-493e-932f-4738f563bf4b&quot;,&quot;order&quot;:&quot;65&quot;}},&quot;ae49e88e-09ad-43cd-9263-3ce23c60425c&quot;:{&quot;id&quot;:&quot;ae49e88e-09ad-43cd-9263-3ce23c60425c&quot;,&quot;name&quot;:&quot;Endothelial cell 1&quot;,&quot;type&quot;:&quot;FIGURE_OBJECT&quot;,&quot;relativeTransform&quot;:{&quot;translate&quot;:{&quot;x&quot;:121.59535201846955,&quot;y&quot;:0.0011498906745682138},&quot;rotate&quot;:0,&quot;skewX&quot;:0,&quot;scale&quot;:{&quot;x&quot;:1.2853853659767336,&quot;y&quot;:1.2853853659767336}},&quot;image&quot;:{&quot;url&quot;:&quot;https://icons.cdn.biorender.com/biorender/61802f08fc6cdc002923c0c3/20211101183740/image/61802f08fc6cdc002923c0c3.png&quot;,&quot;fallbackUrl&quot;:&quot;sources/icons/61802f08fc6cdc002923c0c3/20211101183740/image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d45c5673-9499-493e-932f-4738f563bf4b&quot;,&quot;order&quot;:&quot;66&quot;}},&quot;d222a5ea-9444-4da6-8d07-ebb0e6c8b16c&quot;:{&quot;id&quot;:&quot;d222a5ea-9444-4da6-8d07-ebb0e6c8b16c&quot;,&quot;name&quot;:&quot;Endothelial cell 1&quot;,&quot;type&quot;:&quot;FIGURE_OBJECT&quot;,&quot;relativeTransform&quot;:{&quot;translate&quot;:{&quot;x&quot;:241.41410502476757,&quot;y&quot;:-0.001770668685265328},&quot;rotate&quot;:0,&quot;skewX&quot;:0,&quot;scale&quot;:{&quot;x&quot;:1.2362358872795494,&quot;y&quot;:1.2853853659767336}},&quot;image&quot;:{&quot;url&quot;:&quot;https://icons.cdn.biorender.com/biorender/618033fbfc6cdc002923c16c/61802f08fc6cdc002923c0c3.png&quot;,&quot;fallbackUrl&quot;:&quot;sources/icons/618033fbfc6cdc002923c16c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d45c5673-9499-493e-932f-4738f563bf4b&quot;,&quot;order&quot;:&quot;67&quot;}},&quot;daf29c4a-32b4-4d00-b411-f66464c6b8d0&quot;:{&quot;id&quot;:&quot;daf29c4a-32b4-4d00-b411-f66464c6b8d0&quot;,&quot;name&quot;:&quot;Endothelial cell 1&quot;,&quot;type&quot;:&quot;FIGURE_OBJECT&quot;,&quot;relativeTransform&quot;:{&quot;translate&quot;:{&quot;x&quot;:371.79975729533913,&quot;y&quot;:-0.0025092998207049276},&quot;rotate&quot;:0,&quot;skewX&quot;:0,&quot;scale&quot;:{&quot;x&quot;:1.1992876404939665,&quot;y&quot;:1.2853853659767336}},&quot;image&quot;:{&quot;url&quot;:&quot;https://icons.cdn.biorender.com/biorender/618033fbfc6cdc002923c16c/61802f08fc6cdc002923c0c3.png&quot;,&quot;fallbackUrl&quot;:&quot;sources/icons/618033fbfc6cdc002923c16c/61802f08fc6cdc002923c0c3.svg&quot;,&quot;isPremium&quot;:false,&quot;isPacked&quot;:true,&quot;size&quot;:{&quot;x&quot;:100,&quot;y&quot;:70.77922077922078}},&quot;source&quot;:{&quot;id&quot;:&quot;61802f08fc6cdc002923c0c3&quot;,&quot;type&quot;:&quot;ASSETS&quot;},&quot;parent&quot;:{&quot;type&quot;:&quot;CHILD&quot;,&quot;parentId&quot;:&quot;d45c5673-9499-493e-932f-4738f563bf4b&quot;,&quot;order&quot;:&quot;8&quot;}},&quot;fd5808f4-ce14-4508-aeac-506ae77d6b1e&quot;:{&quot;type&quot;:&quot;FIGURE_OBJECT&quot;,&quot;id&quot;:&quot;fd5808f4-ce14-4508-aeac-506ae77d6b1e&quot;,&quot;relativeTransform&quot;:{&quot;translate&quot;:{&quot;x&quot;:38.6268568078024,&quot;y&quot;:646.7537963732884},&quot;rotate&quot;:-1.570796326794897,&quot;skewX&quot;:0,&quot;scale&quot;:{&quot;x&quot;:1,&quot;y&quot;:1}},&quot;opacity&quot;:1,&quot;path&quot;:{&quot;type&quot;:&quot;POLY_LINE&quot;,&quot;points&quot;:[{&quot;x&quot;:750.4792323476225,&quot;y&quot;:-185.2132105180528},{&quot;x&quot;:750.4792323476225,&quot;y&quot;:-154.86595560231626}],&quot;closed&quot;:false},&quot;pathStyles&quot;:[{&quot;type&quot;:&quot;FILL&quot;,&quot;fillStyle&quot;:&quot;rgba(0,0,0,0)&quot;},{&quot;type&quot;:&quot;STROKE&quot;,&quot;strokeStyle&quot;:&quot;#232323&quot;,&quot;lineWidth&quot;:3.080410039349643,&quot;lineJoin&quot;:&quot;round&quot;}],&quot;isLocked&quot;:false,&quot;parent&quot;:{&quot;type&quot;:&quot;CHILD&quot;,&quot;parentId&quot;:&quot;7ccca170-5f5b-40df-ba1a-f438fc3884b2&quot;,&quot;order&quot;:&quot;2&quot;},&quot;connectorInfo&quot;:{&quot;type&quot;:&quot;LINE&quot;,&quot;offset&quot;:{&quot;x&quot;:0,&quot;y&quot;:0},&quot;bending&quot;:0.1,&quot;customized&quot;:false}},&quot;45ebdb46-02d2-4c6e-a241-9be3a5664053&quot;:{&quot;type&quot;:&quot;FIGURE_OBJECT&quot;,&quot;id&quot;:&quot;45ebdb46-02d2-4c6e-a241-9be3a5664053&quot;,&quot;relativeTransform&quot;:{&quot;translate&quot;:{&quot;x&quot;:159.22926666001823,&quot;y&quot;:645.1321820018618},&quot;rotate&quot;:-1.570796326794897,&quot;skewX&quot;:0,&quot;scale&quot;:{&quot;x&quot;:1,&quot;y&quot;:1}},&quot;opacity&quot;:1,&quot;path&quot;:{&quot;type&quot;:&quot;POLY_LINE&quot;,&quot;points&quot;:[{&quot;x&quot;:750.4792323476225,&quot;y&quot;:-185.2132105180528},{&quot;x&quot;:750.4792323476225,&quot;y&quot;:-154.86595560231626}],&quot;closed&quot;:false},&quot;pathStyles&quot;:[{&quot;type&quot;:&quot;FILL&quot;,&quot;fillStyle&quot;:&quot;rgba(0,0,0,0)&quot;},{&quot;type&quot;:&quot;STROKE&quot;,&quot;strokeStyle&quot;:&quot;#232323&quot;,&quot;lineWidth&quot;:3.080410039349643,&quot;lineJoin&quot;:&quot;round&quot;}],&quot;isLocked&quot;:false,&quot;parent&quot;:{&quot;type&quot;:&quot;CHILD&quot;,&quot;parentId&quot;:&quot;7ccca170-5f5b-40df-ba1a-f438fc3884b2&quot;,&quot;order&quot;:&quot;21&quot;},&quot;connectorInfo&quot;:{&quot;type&quot;:&quot;LINE&quot;,&quot;offset&quot;:{&quot;x&quot;:0,&quot;y&quot;:0},&quot;bending&quot;:0.1,&quot;customized&quot;:false}},&quot;2dd00a82-2ab1-4bfc-81a1-403b9839168d&quot;:{&quot;type&quot;:&quot;FIGURE_OBJECT&quot;,&quot;id&quot;:&quot;2dd00a82-2ab1-4bfc-81a1-403b9839168d&quot;,&quot;relativeTransform&quot;:{&quot;translate&quot;:{&quot;x&quot;:280.620669208216,&quot;y&quot;:644.4040411056194},&quot;rotate&quot;:-1.570796326794897,&quot;skewX&quot;:0,&quot;scale&quot;:{&quot;x&quot;:1,&quot;y&quot;:1}},&quot;opacity&quot;:1,&quot;path&quot;:{&quot;type&quot;:&quot;POLY_LINE&quot;,&quot;points&quot;:[{&quot;x&quot;:750.4792323476225,&quot;y&quot;:-185.2132105180528},{&quot;x&quot;:750.4792323476225,&quot;y&quot;:-154.86595560231626}],&quot;closed&quot;:false},&quot;pathStyles&quot;:[{&quot;type&quot;:&quot;FILL&quot;,&quot;fillStyle&quot;:&quot;rgba(0,0,0,0)&quot;},{&quot;type&quot;:&quot;STROKE&quot;,&quot;strokeStyle&quot;:&quot;#232323&quot;,&quot;lineWidth&quot;:3.080410039349643,&quot;lineJoin&quot;:&quot;round&quot;}],&quot;isLocked&quot;:false,&quot;parent&quot;:{&quot;type&quot;:&quot;CHILD&quot;,&quot;parentId&quot;:&quot;7ccca170-5f5b-40df-ba1a-f438fc3884b2&quot;,&quot;order&quot;:&quot;22&quot;},&quot;connectorInfo&quot;:{&quot;type&quot;:&quot;LINE&quot;,&quot;offset&quot;:{&quot;x&quot;:0,&quot;y&quot;:0},&quot;bending&quot;:0.1,&quot;customized&quot;:false}},&quot;6f8c0d41-5604-4431-88bc-274cfc074285&quot;:{&quot;type&quot;:&quot;FIGURE_OBJECT&quot;,&quot;id&quot;:&quot;6f8c0d41-5604-4431-88bc-274cfc074285&quot;,&quot;relativeTransform&quot;:{&quot;translate&quot;:{&quot;x&quot;:404.9788012044851,&quot;y&quot;:646.3563206349306},&quot;rotate&quot;:-1.570796326794897,&quot;skewX&quot;:0,&quot;scale&quot;:{&quot;x&quot;:1,&quot;y&quot;:1}},&quot;opacity&quot;:1,&quot;path&quot;:{&quot;type&quot;:&quot;POLY_LINE&quot;,&quot;points&quot;:[{&quot;x&quot;:750.4792323476225,&quot;y&quot;:-185.2132105180528},{&quot;x&quot;:750.4792323476225,&quot;y&quot;:-154.86595560231626}],&quot;closed&quot;:false},&quot;pathStyles&quot;:[{&quot;type&quot;:&quot;FILL&quot;,&quot;fillStyle&quot;:&quot;rgba(0,0,0,0)&quot;},{&quot;type&quot;:&quot;STROKE&quot;,&quot;strokeStyle&quot;:&quot;#232323&quot;,&quot;lineWidth&quot;:3.080410039349643,&quot;lineJoin&quot;:&quot;round&quot;}],&quot;isLocked&quot;:false,&quot;parent&quot;:{&quot;type&quot;:&quot;CHILD&quot;,&quot;parentId&quot;:&quot;7ccca170-5f5b-40df-ba1a-f438fc3884b2&quot;,&quot;order&quot;:&quot;23&quot;},&quot;connectorInfo&quot;:{&quot;type&quot;:&quot;LINE&quot;,&quot;offset&quot;:{&quot;x&quot;:0,&quot;y&quot;:0},&quot;bending&quot;:0.1,&quot;customized&quot;:false}},&quot;be29313c-59ce-42bd-95e7-2004f921b712&quot;:{&quot;id&quot;:&quot;be29313c-59ce-42bd-95e7-2004f921b712&quot;,&quot;name&quot;:&quot;Hydrogel (film)&quot;,&quot;displayName&quot;:&quot;&quot;,&quot;type&quot;:&quot;FIGURE_OBJECT&quot;,&quot;relativeTransform&quot;:{&quot;translate&quot;:{&quot;x&quot;:0.0001388915727886797,&quot;y&quot;:71.8949625027355},&quot;rotate&quot;:-1.570796326794897,&quot;skewX&quot;:3.243664708323931e-30,&quot;scale&quot;:{&quot;x&quot;:1.9099758170547512,&quot;y&quot;:8.803391767486232}},&quot;image&quot;:{&quot;url&quot;:&quot;https://icons.cdn.biorender.com/biorender/5c76ed63ad73523300470e83/5c76e7c3ad73523300470e60.png&quot;,&quot;isPremium&quot;:false,&quot;isOrgIcon&quot;:false,&quot;size&quot;:{&quot;x&quot;:100,&quot;y&quot;:99.31972789115646},&quot;fallbackUrl&quot;:&quot;sources/icons/5c76ed63ad73523300470e83/5c76e7c3ad73523300470e60.svg&quot;},&quot;source&quot;:{&quot;id&quot;:&quot;5c76e7c3ad73523300470e60&quot;,&quot;version&quot;:&quot;20190227194122&quot;,&quot;type&quot;:&quot;ASSETS&quot;},&quot;isPremium&quot;:false,&quot;parent&quot;:{&quot;type&quot;:&quot;CHILD&quot;,&quot;parentId&quot;:&quot;7ccca170-5f5b-40df-ba1a-f438fc3884b2&quot;,&quot;order&quot;:&quot;25&quot;},&quot;opacity&quot;:0.35,&quot;styles&quot;:{&quot;editable&quot;:[{&quot;styleName&quot;:&quot;GLOW&quot;,&quot;index&quot;:0,&quot;value&quot;:0}]}},&quot;62b3f01f-779d-41da-a97d-320b308043f1&quot;:{&quot;type&quot;:&quot;FIGURE_OBJECT&quot;,&quot;id&quot;:&quot;62b3f01f-779d-41da-a97d-320b308043f1&quot;,&quot;parent&quot;:{&quot;type&quot;:&quot;CHILD&quot;,&quot;parentId&quot;:&quot;7ccca170-5f5b-40df-ba1a-f438fc3884b2&quot;,&quot;order&quot;:&quot;26&quot;},&quot;relativeTransform&quot;:{&quot;translate&quot;:{&quot;x&quot;:-182.39346130395987,&quot;y&quot;:139.9412018403649},&quot;rotate&quot;:-0.030216894036486384,&quot;skewX&quot;:0,&quot;scale&quot;:{&quot;x&quot;:1,&quot;y&quot;:1}},&quot;opacity&quot;:0.55},&quot;a745c312-acc1-44b7-b507-5c848d1c5f2a&quot;:{&quot;id&quot;:&quot;a745c312-acc1-44b7-b507-5c848d1c5f2a&quot;,&quot;name&quot;:&quot;Hydrogel 1&quot;,&quot;displayName&quot;:&quot;&quot;,&quot;type&quot;:&quot;FIGURE_OBJECT&quot;,&quot;relativeTransform&quot;:{&quot;translate&quot;:{&quot;x&quot;:-111.43176559587319,&quot;y&quot;:-68.01065828103819},&quot;rotate&quot;:0,&quot;skewX&quot;:0.07611796673744776,&quot;scale&quot;:{&quot;x&quot;:0.49658768688835636,&quot;y&quot;:0.48669287466612376}},&quot;image&quot;:{&quot;url&quot;:&quot;https://icons.biorender.com/biorender/5b34f1081b9d67001413a638/20180628143316/image/hydrogel-1.png&quot;,&quot;fallbackUrl&quot;:&quot;https://res.cloudinary.com/dlcjuc3ej/image/upload/v1530196396/v9ds8rdnkshqxkrejewi.svg#/keystone/api/icons/5b34f1081b9d67001413a638/20180628143316/image/hydrogel-1.svg&quot;,&quot;isPremium&quot;:false,&quot;size&quot;:{&quot;x&quot;:300,&quot;y&quot;:300}},&quot;source&quot;:{&quot;id&quot;:&quot;5b34f1081b9d67001413a638&quot;,&quot;type&quot;:&quot;ASSETS&quot;},&quot;isPremium&quot;:false,&quot;parent&quot;:{&quot;type&quot;:&quot;CHILD&quot;,&quot;parentId&quot;:&quot;62b3f01f-779d-41da-a97d-320b308043f1&quot;,&quot;order&quot;:&quot;5&quot;}},&quot;beec938d-ee03-47b8-be5c-e891e18558d8&quot;:{&quot;type&quot;:&quot;FIGURE_OBJECT&quot;,&quot;id&quot;:&quot;beec938d-ee03-47b8-be5c-e891e18558d8&quot;,&quot;parent&quot;:{&quot;type&quot;:&quot;CROP&quot;,&quot;parentId&quot;:&quot;62b3f01f-779d-41da-a97d-320b308043f1&quot;,&quot;order&quot;:&quot;5&quot;},&quot;relativeTransform&quot;:{&quot;translate&quot;:{&quot;x&quot;:-111.43176559587319,&quot;y&quot;:-68.01065828103819},&quot;rotate&quot;:0,&quot;skewX&quot;:0.0761179667374478,&quot;scale&quot;:{&quot;x&quot;:74.48815303325344,&quot;y&quot;:73.00393119991861}},&quot;path&quot;:{&quot;type&quot;:&quot;ELLIPSE&quot;,&quot;size&quot;:{&quot;x&quot;:2,&quot;y&quot;:2}},&quot;pathStyles&quot;:[{&quot;type&quot;:&quot;FILL&quot;,&quot;fillStyle&quot;:&quot;#fff&quot;}],&quot;isFrozen&quot;:true},&quot;6af5342f-bc2a-4b1d-bd89-586cf6d03fb5&quot;:{&quot;type&quot;:&quot;FIGURE_OBJECT&quot;,&quot;id&quot;:&quot;6af5342f-bc2a-4b1d-bd89-586cf6d03fb5&quot;,&quot;parent&quot;:{&quot;type&quot;:&quot;CHILD&quot;,&quot;parentId&quot;:&quot;7ccca170-5f5b-40df-ba1a-f438fc3884b2&quot;,&quot;order&quot;:&quot;27&quot;},&quot;relativeTransform&quot;:{&quot;translate&quot;:{&quot;x&quot;:-72.5776951007696,&quot;y&quot;:-21.366977960107135},&quot;rotate&quot;:-1.4797707019351152,&quot;skewX&quot;:0,&quot;scale&quot;:{&quot;x&quot;:1,&quot;y&quot;:1}},&quot;opacity&quot;:0.55},&quot;4b26eeac-6efc-4aa9-a318-14710273b12e&quot;:{&quot;id&quot;:&quot;4b26eeac-6efc-4aa9-a318-14710273b12e&quot;,&quot;name&quot;:&quot;Hydrogel 1&quot;,&quot;displayName&quot;:&quot;&quot;,&quot;type&quot;:&quot;FIGURE_OBJECT&quot;,&quot;relativeTransform&quot;:{&quot;translate&quot;:{&quot;x&quot;:-104.4165512948606,&quot;y&quot;:-76.41171755457654},&quot;rotate&quot;:0,&quot;skewX&quot;:0.007777336123396838,&quot;scale&quot;:{&quot;x&quot;:0.48605530030335503,&quot;y&quot;:0.5468119176429336}},&quot;image&quot;:{&quot;url&quot;:&quot;https://icons.biorender.com/biorender/5b34f1081b9d67001413a638/20180628143316/image/hydrogel-1.png&quot;,&quot;fallbackUrl&quot;:&quot;https://res.cloudinary.com/dlcjuc3ej/image/upload/v1530196396/v9ds8rdnkshqxkrejewi.svg#/keystone/api/icons/5b34f1081b9d67001413a638/20180628143316/image/hydrogel-1.svg&quot;,&quot;isPremium&quot;:false,&quot;size&quot;:{&quot;x&quot;:300,&quot;y&quot;:300}},&quot;source&quot;:{&quot;id&quot;:&quot;5b34f1081b9d67001413a638&quot;,&quot;type&quot;:&quot;ASSETS&quot;},&quot;isPremium&quot;:false,&quot;parent&quot;:{&quot;type&quot;:&quot;CHILD&quot;,&quot;parentId&quot;:&quot;6af5342f-bc2a-4b1d-bd89-586cf6d03fb5&quot;,&quot;order&quot;:&quot;5&quot;}},&quot;b705c4d8-40f8-4857-9567-bff6ebcca346&quot;:{&quot;type&quot;:&quot;FIGURE_OBJECT&quot;,&quot;id&quot;:&quot;b705c4d8-40f8-4857-9567-bff6ebcca346&quot;,&quot;parent&quot;:{&quot;type&quot;:&quot;CROP&quot;,&quot;parentId&quot;:&quot;6af5342f-bc2a-4b1d-bd89-586cf6d03fb5&quot;,&quot;order&quot;:&quot;5&quot;},&quot;relativeTransform&quot;:{&quot;translate&quot;:{&quot;x&quot;:-104.4165512948606,&quot;y&quot;:-76.41171755457654},&quot;rotate&quot;:0,&quot;skewX&quot;:0.00777733612339683,&quot;scale&quot;:{&quot;x&quot;:72.90829504550322,&quot;y&quot;:82.0217876464401}},&quot;path&quot;:{&quot;type&quot;:&quot;ELLIPSE&quot;,&quot;size&quot;:{&quot;x&quot;:2,&quot;y&quot;:2}},&quot;pathStyles&quot;:[{&quot;type&quot;:&quot;FILL&quot;,&quot;fillStyle&quot;:&quot;#fff&quot;}],&quot;isFrozen&quot;:true},&quot;959413d1-ceb6-48b1-87bf-f219f751cd7b&quot;:{&quot;type&quot;:&quot;FIGURE_OBJECT&quot;,&quot;id&quot;:&quot;959413d1-ceb6-48b1-87bf-f219f751cd7b&quot;,&quot;parent&quot;:{&quot;type&quot;:&quot;CHILD&quot;,&quot;parentId&quot;:&quot;7ccca170-5f5b-40df-ba1a-f438fc3884b2&quot;,&quot;order&quot;:&quot;3&quot;},&quot;relativeTransform&quot;:{&quot;translate&quot;:{&quot;x&quot;:261.62474789008104,&quot;y&quot;:139.97896749958397},&quot;rotate&quot;:-0.030216894036486384,&quot;skewX&quot;:0,&quot;scale&quot;:{&quot;x&quot;:1,&quot;y&quot;:1}},&quot;opacity&quot;:0.55},&quot;787db9d8-8c4f-4d81-b4e2-f5a152ff2027&quot;:{&quot;id&quot;:&quot;787db9d8-8c4f-4d81-b4e2-f5a152ff2027&quot;,&quot;name&quot;:&quot;Hydrogel 1&quot;,&quot;displayName&quot;:&quot;&quot;,&quot;type&quot;:&quot;FIGURE_OBJECT&quot;,&quot;relativeTransform&quot;:{&quot;translate&quot;:{&quot;x&quot;:-120.18213811218106,&quot;y&quot;:-68.0106582810382},&quot;rotate&quot;:0,&quot;skewX&quot;:0.0770683534588626,&quot;scale&quot;:{&quot;x&quot;:0.5352644353138591,&quot;y&quot;:0.4866928746661239}},&quot;image&quot;:{&quot;url&quot;:&quot;https://icons.biorender.com/biorender/5b34f1081b9d67001413a638/20180628143316/image/hydrogel-1.png&quot;,&quot;fallbackUrl&quot;:&quot;https://res.cloudinary.com/dlcjuc3ej/image/upload/v1530196396/v9ds8rdnkshqxkrejewi.svg#/keystone/api/icons/5b34f1081b9d67001413a638/20180628143316/image/hydrogel-1.svg&quot;,&quot;isPremium&quot;:false,&quot;size&quot;:{&quot;x&quot;:300,&quot;y&quot;:300}},&quot;source&quot;:{&quot;id&quot;:&quot;5b34f1081b9d67001413a638&quot;,&quot;type&quot;:&quot;ASSETS&quot;},&quot;isPremium&quot;:false,&quot;parent&quot;:{&quot;type&quot;:&quot;CHILD&quot;,&quot;parentId&quot;:&quot;959413d1-ceb6-48b1-87bf-f219f751cd7b&quot;,&quot;order&quot;:&quot;5&quot;}},&quot;7f73ed75-09c3-4b2a-bf99-76656d7aadb3&quot;:{&quot;type&quot;:&quot;FIGURE_OBJECT&quot;,&quot;id&quot;:&quot;7f73ed75-09c3-4b2a-bf99-76656d7aadb3&quot;,&quot;parent&quot;:{&quot;type&quot;:&quot;CROP&quot;,&quot;parentId&quot;:&quot;959413d1-ceb6-48b1-87bf-f219f751cd7b&quot;,&quot;order&quot;:&quot;5&quot;},&quot;relativeTransform&quot;:{&quot;translate&quot;:{&quot;x&quot;:-120.18213811218106,&quot;y&quot;:-68.0106582810382},&quot;rotate&quot;:0,&quot;skewX&quot;:0.07706835345886268,&quot;scale&quot;:{&quot;x&quot;:80.28966529707884,&quot;y&quot;:73.00393119991863}},&quot;path&quot;:{&quot;type&quot;:&quot;ELLIPSE&quot;,&quot;size&quot;:{&quot;x&quot;:2,&quot;y&quot;:2}},&quot;pathStyles&quot;:[{&quot;type&quot;:&quot;FILL&quot;,&quot;fillStyle&quot;:&quot;#fff&quot;}],&quot;isFrozen&quot;:true},&quot;5f0b5483-8f89-4da3-8b83-0f7c083404f1&quot;:{&quot;type&quot;:&quot;FIGURE_OBJECT&quot;,&quot;id&quot;:&quot;5f0b5483-8f89-4da3-8b83-0f7c083404f1&quot;,&quot;parent&quot;:{&quot;type&quot;:&quot;CHILD&quot;,&quot;parentId&quot;:&quot;7ccca170-5f5b-40df-ba1a-f438fc3884b2&quot;,&quot;order&quot;:&quot;32&quot;},&quot;relativeTransform&quot;:{&quot;translate&quot;:{&quot;x&quot;:355.9030984677946,&quot;y&quot;:-23.317583662001653},&quot;rotate&quot;:-1.4797707019351152,&quot;skewX&quot;:0,&quot;scale&quot;:{&quot;x&quot;:1,&quot;y&quot;:1}},&quot;opacity&quot;:0.55},&quot;ffc9cf5f-64ae-47f6-9a7c-574521cac5f2&quot;:{&quot;id&quot;:&quot;ffc9cf5f-64ae-47f6-9a7c-574521cac5f2&quot;,&quot;name&quot;:&quot;Hydrogel 1&quot;,&quot;displayName&quot;:&quot;&quot;,&quot;type&quot;:&quot;FIGURE_OBJECT&quot;,&quot;relativeTransform&quot;:{&quot;translate&quot;:{&quot;x&quot;:-104.86240465538089,&quot;y&quot;:-70.27372944516705},&quot;rotate&quot;:0,&quot;skewX&quot;:0.014340748545760876,&quot;scale&quot;:{&quot;x&quot;:0.48605530030335464,&quot;y&quot;:0.5028876982170519}},&quot;image&quot;:{&quot;url&quot;:&quot;https://icons.biorender.com/biorender/5b34f1081b9d67001413a638/20180628143316/image/hydrogel-1.png&quot;,&quot;fallbackUrl&quot;:&quot;https://res.cloudinary.com/dlcjuc3ej/image/upload/v1530196396/v9ds8rdnkshqxkrejewi.svg#/keystone/api/icons/5b34f1081b9d67001413a638/20180628143316/image/hydrogel-1.svg&quot;,&quot;isPremium&quot;:false,&quot;size&quot;:{&quot;x&quot;:300,&quot;y&quot;:300}},&quot;source&quot;:{&quot;id&quot;:&quot;5b34f1081b9d67001413a638&quot;,&quot;type&quot;:&quot;ASSETS&quot;},&quot;isPremium&quot;:false,&quot;parent&quot;:{&quot;type&quot;:&quot;CHILD&quot;,&quot;parentId&quot;:&quot;5f0b5483-8f89-4da3-8b83-0f7c083404f1&quot;,&quot;order&quot;:&quot;5&quot;}},&quot;5d3e97c6-c996-4ae0-ad67-85010bddc3b4&quot;:{&quot;type&quot;:&quot;FIGURE_OBJECT&quot;,&quot;id&quot;:&quot;5d3e97c6-c996-4ae0-ad67-85010bddc3b4&quot;,&quot;parent&quot;:{&quot;type&quot;:&quot;CROP&quot;,&quot;parentId&quot;:&quot;5f0b5483-8f89-4da3-8b83-0f7c083404f1&quot;,&quot;order&quot;:&quot;5&quot;},&quot;relativeTransform&quot;:{&quot;translate&quot;:{&quot;x&quot;:-104.86240465538089,&quot;y&quot;:-70.27372944516705},&quot;rotate&quot;:0,&quot;skewX&quot;:0.01434074854576086,&quot;scale&quot;:{&quot;x&quot;:72.9082950455032,&quot;y&quot;:75.43315473255784}},&quot;path&quot;:{&quot;type&quot;:&quot;ELLIPSE&quot;,&quot;size&quot;:{&quot;x&quot;:2,&quot;y&quot;:2}},&quot;pathStyles&quot;:[{&quot;type&quot;:&quot;FILL&quot;,&quot;fillStyle&quot;:&quot;#fff&quot;}],&quot;isFrozen&quot;:true},&quot;d3676520-89a8-48eb-ae88-06de6879eb75&quot;:{&quot;type&quot;:&quot;FIGURE_OBJECT&quot;,&quot;id&quot;:&quot;d3676520-89a8-48eb-ae88-06de6879eb75&quot;,&quot;parent&quot;:{&quot;type&quot;:&quot;CHILD&quot;,&quot;parentId&quot;:&quot;7ccca170-5f5b-40df-ba1a-f438fc3884b2&quot;,&quot;order&quot;:&quot;35&quot;},&quot;relativeTransform&quot;:{&quot;translate&quot;:{&quot;x&quot;:119.19700114227831,&quot;y&quot;:142.39160488203254},&quot;rotate&quot;:-0.030216894036486384,&quot;skewX&quot;:0,&quot;scale&quot;:{&quot;x&quot;:1,&quot;y&quot;:1}},&quot;opacity&quot;:0.55},&quot;d3e57d02-cc13-4862-b889-451e1405e90b&quot;:{&quot;id&quot;:&quot;d3e57d02-cc13-4862-b889-451e1405e90b&quot;,&quot;name&quot;:&quot;Hydrogel 1&quot;,&quot;displayName&quot;:&quot;&quot;,&quot;type&quot;:&quot;FIGURE_OBJECT&quot;,&quot;relativeTransform&quot;:{&quot;translate&quot;:{&quot;x&quot;:-130.02630719302738,&quot;y&quot;:-68.01065828103818},&quot;rotate&quot;:0,&quot;skewX&quot;:0.07798557840422196,&quot;scale&quot;:{&quot;x&quot;:0.5787757772925495,&quot;y&quot;:0.4866928746661236}},&quot;image&quot;:{&quot;url&quot;:&quot;https://icons.biorender.com/biorender/5b34f1081b9d67001413a638/20180628143316/image/hydrogel-1.png&quot;,&quot;fallbackUrl&quot;:&quot;https://res.cloudinary.com/dlcjuc3ej/image/upload/v1530196396/v9ds8rdnkshqxkrejewi.svg#/keystone/api/icons/5b34f1081b9d67001413a638/20180628143316/image/hydrogel-1.svg&quot;,&quot;isPremium&quot;:false,&quot;size&quot;:{&quot;x&quot;:300,&quot;y&quot;:300}},&quot;source&quot;:{&quot;id&quot;:&quot;5b34f1081b9d67001413a638&quot;,&quot;type&quot;:&quot;ASSETS&quot;},&quot;isPremium&quot;:false,&quot;parent&quot;:{&quot;type&quot;:&quot;CHILD&quot;,&quot;parentId&quot;:&quot;d3676520-89a8-48eb-ae88-06de6879eb75&quot;,&quot;order&quot;:&quot;5&quot;}},&quot;afdc7894-35ce-48c3-ac3f-9d7857328ae5&quot;:{&quot;type&quot;:&quot;FIGURE_OBJECT&quot;,&quot;id&quot;:&quot;afdc7894-35ce-48c3-ac3f-9d7857328ae5&quot;,&quot;parent&quot;:{&quot;type&quot;:&quot;CROP&quot;,&quot;parentId&quot;:&quot;d3676520-89a8-48eb-ae88-06de6879eb75&quot;,&quot;order&quot;:&quot;5&quot;},&quot;relativeTransform&quot;:{&quot;translate&quot;:{&quot;x&quot;:-130.02630719302738,&quot;y&quot;:-68.01065828103818},&quot;rotate&quot;:0,&quot;skewX&quot;:0.07798557840422192,&quot;scale&quot;:{&quot;x&quot;:86.81636659388244,&quot;y&quot;:73.00393119991858}},&quot;path&quot;:{&quot;type&quot;:&quot;ELLIPSE&quot;,&quot;size&quot;:{&quot;x&quot;:2,&quot;y&quot;:2}},&quot;pathStyles&quot;:[{&quot;type&quot;:&quot;FILL&quot;,&quot;fillStyle&quot;:&quot;#fff&quot;}],&quot;isFrozen&quot;:true},&quot;bf3fbb6b-0a52-4017-a9f3-9b410582a255&quot;:{&quot;id&quot;:&quot;bf3fbb6b-0a52-4017-a9f3-9b410582a255&quot;,&quot;name&quot;:&quot;Pericyte 1&quot;,&quot;displayName&quot;:&quot;Pericyte&quot;,&quot;type&quot;:&quot;FIGURE_OBJECT&quot;,&quot;relativeTransform&quot;:{&quot;translate&quot;:{&quot;x&quot;:-277.85678436284206,&quot;y&quot;:11.69534476808036},&quot;rotate&quot;:3.141592653589793,&quot;skewX&quot;:0,&quot;scale&quot;:{&quot;x&quot;:1.2873337927080013,&quot;y&quot;:1.2873337927080013}},&quot;image&quot;:{&quot;url&quot;:&quot;https://icons.cdn.biorender.com/biorender/5faad17f574dc90028e525dd/20221103204219/image/5faad17f574dc90028e525dd.png&quot;,&quot;isPremium&quot;:false,&quot;isOrgIcon&quot;:false,&quot;size&quot;:{&quot;x&quot;:100,&quot;y&quot;:39.16666666666667}},&quot;source&quot;:{&quot;id&quot;:&quot;5faad17f574dc90028e525dd&quot;,&quot;version&quot;:&quot;20221103204219&quot;,&quot;type&quot;:&quot;ASSETS&quot;},&quot;isPremium&quot;:false,&quot;parent&quot;:{&quot;type&quot;:&quot;CHILD&quot;,&quot;parentId&quot;:&quot;7ccca170-5f5b-40df-ba1a-f438fc3884b2&quot;,&quot;order&quot;:&quot;4&quot;}},&quot;337913fd-6474-4eab-9213-8be864ce7681&quot;:{&quot;id&quot;:&quot;337913fd-6474-4eab-9213-8be864ce7681&quot;,&quot;name&quot;:&quot;Pericyte 1&quot;,&quot;displayName&quot;:&quot;Pericyte&quot;,&quot;type&quot;:&quot;FIGURE_OBJECT&quot;,&quot;relativeTransform&quot;:{&quot;translate&quot;:{&quot;x&quot;:85.27930846435837,&quot;y&quot;:10.881218408973211},&quot;rotate&quot;:3.141592653589793,&quot;skewX&quot;:0,&quot;scale&quot;:{&quot;x&quot;:1.240873722930393,&quot;y&quot;:1.240873722930393}},&quot;image&quot;:{&quot;url&quot;:&quot;https://icons.cdn.biorender.com/biorender/5faad17f574dc90028e525dd/20221103204219/image/5faad17f574dc90028e525dd.png&quot;,&quot;isPremium&quot;:false,&quot;isOrgIcon&quot;:false,&quot;size&quot;:{&quot;x&quot;:100,&quot;y&quot;:39.16666666666667}},&quot;source&quot;:{&quot;id&quot;:&quot;5faad17f574dc90028e525dd&quot;,&quot;version&quot;:&quot;20221103204219&quot;,&quot;type&quot;:&quot;ASSETS&quot;},&quot;isPremium&quot;:false,&quot;parent&quot;:{&quot;type&quot;:&quot;CHILD&quot;,&quot;parentId&quot;:&quot;7ccca170-5f5b-40df-ba1a-f438fc3884b2&quot;,&quot;order&quot;:&quot;42&quot;}},&quot;48db0555-6f0a-433e-817a-4754313d6181&quot;:{&quot;id&quot;:&quot;48db0555-6f0a-433e-817a-4754313d6181&quot;,&quot;name&quot;:&quot;Astrocyte (with end feet, one-sided)&quot;,&quot;displayName&quot;:&quot;&quot;,&quot;type&quot;:&quot;FIGURE_OBJECT&quot;,&quot;relativeTransform&quot;:{&quot;translate&quot;:{&quot;x&quot;:-285.13283955163865,&quot;y&quot;:97.37930956194083},&quot;rotate&quot;:-1.5707963267948966,&quot;skewX&quot;:0,&quot;scale&quot;:{&quot;x&quot;:0.9246153996143397,&quot;y&quot;:0.9246153996143397}},&quot;image&quot;:{&quot;url&quot;:&quot;https://icons.cdn.biorender.com/biorender/5d6e7b852977a50004cbe3c1/20190903144200/image/5d6e7b852977a50004cbe3c1.png&quot;,&quot;isPremium&quot;:false,&quot;isOrgIcon&quot;:false,&quot;size&quot;:{&quot;x&quot;:125,&quot;y&quot;:123.49397590361447}},&quot;source&quot;:{&quot;id&quot;:&quot;5d6e7b852977a50004cbe3c1&quot;,&quot;version&quot;:&quot;20190903144200&quot;,&quot;type&quot;:&quot;ASSETS&quot;},&quot;isPremium&quot;:false,&quot;parent&quot;:{&quot;type&quot;:&quot;CHILD&quot;,&quot;parentId&quot;:&quot;7ccca170-5f5b-40df-ba1a-f438fc3884b2&quot;,&quot;order&quot;:&quot;45&quot;}},&quot;b00dbd9f-edcb-4a31-89fe-fd3630d6d422&quot;:{&quot;id&quot;:&quot;b00dbd9f-edcb-4a31-89fe-fd3630d6d422&quot;,&quot;name&quot;:&quot;Pericyte 1&quot;,&quot;displayName&quot;:&quot;Pericyte&quot;,&quot;type&quot;:&quot;FIGURE_OBJECT&quot;,&quot;relativeTransform&quot;:{&quot;translate&quot;:{&quot;x&quot;:269.2306223868278,&quot;y&quot;:12.42329052748147},&quot;rotate&quot;:3.141592653589793,&quot;skewX&quot;:0,&quot;scale&quot;:{&quot;x&quot;:1.2665468381961207,&quot;y&quot;:1.2665468381961207}},&quot;image&quot;:{&quot;url&quot;:&quot;https://icons.cdn.biorender.com/biorender/5faad17f574dc90028e525dd/20221103204219/image/5faad17f574dc90028e525dd.png&quot;,&quot;isPremium&quot;:false,&quot;isOrgIcon&quot;:false,&quot;size&quot;:{&quot;x&quot;:100,&quot;y&quot;:39.16666666666667}},&quot;source&quot;:{&quot;id&quot;:&quot;5faad17f574dc90028e525dd&quot;,&quot;version&quot;:&quot;20221103204219&quot;,&quot;type&quot;:&quot;ASSETS&quot;},&quot;isPremium&quot;:false,&quot;parent&quot;:{&quot;type&quot;:&quot;CHILD&quot;,&quot;parentId&quot;:&quot;7ccca170-5f5b-40df-ba1a-f438fc3884b2&quot;,&quot;order&quot;:&quot;5&quot;}},&quot;8180f636-53ff-4a22-a7ab-7831d37e08c8&quot;:{&quot;id&quot;:&quot;8180f636-53ff-4a22-a7ab-7831d37e08c8&quot;,&quot;name&quot;:&quot;Astrocyte (with end feet, one-sided)&quot;,&quot;displayName&quot;:&quot;&quot;,&quot;type&quot;:&quot;FIGURE_OBJECT&quot;,&quot;relativeTransform&quot;:{&quot;translate&quot;:{&quot;x&quot;:-81.22236503747698,&quot;y&quot;:93.144553569567},&quot;rotate&quot;:-1.5707963267948966,&quot;skewX&quot;:-7.232415436713015e-33,&quot;scale&quot;:{&quot;x&quot;:0.9231101999354863,&quot;y&quot;:0.9231101999354864}},&quot;image&quot;:{&quot;url&quot;:&quot;https://icons.cdn.biorender.com/biorender/5d6e7b852977a50004cbe3c1/20190903144200/image/5d6e7b852977a50004cbe3c1.png&quot;,&quot;isPremium&quot;:false,&quot;isOrgIcon&quot;:false,&quot;size&quot;:{&quot;x&quot;:125,&quot;y&quot;:123.49397590361447}},&quot;source&quot;:{&quot;id&quot;:&quot;5d6e7b852977a50004cbe3c1&quot;,&quot;version&quot;:&quot;20190903144200&quot;,&quot;type&quot;:&quot;ASSETS&quot;},&quot;isPremium&quot;:false,&quot;parent&quot;:{&quot;type&quot;:&quot;CHILD&quot;,&quot;parentId&quot;:&quot;7ccca170-5f5b-40df-ba1a-f438fc3884b2&quot;,&quot;order&quot;:&quot;51&quot;}},&quot;3398f978-74fe-490f-9b62-32efede8dc9b&quot;:{&quot;id&quot;:&quot;3398f978-74fe-490f-9b62-32efede8dc9b&quot;,&quot;name&quot;:&quot;Astrocyte (with end feet, one-sided)&quot;,&quot;displayName&quot;:&quot;&quot;,&quot;type&quot;:&quot;FIGURE_OBJECT&quot;,&quot;relativeTransform&quot;:{&quot;translate&quot;:{&quot;x&quot;:109.05879310501498,&quot;y&quot;:94.16287390328444},&quot;rotate&quot;:-1.5707963267948966,&quot;skewX&quot;:0,&quot;scale&quot;:{&quot;x&quot;:0.9437149156611676,&quot;y&quot;:0.9437149156611676}},&quot;image&quot;:{&quot;url&quot;:&quot;https://icons.cdn.biorender.com/biorender/5d6e7b852977a50004cbe3c1/20190903144200/image/5d6e7b852977a50004cbe3c1.png&quot;,&quot;isPremium&quot;:false,&quot;isOrgIcon&quot;:false,&quot;size&quot;:{&quot;x&quot;:125,&quot;y&quot;:123.49397590361447}},&quot;source&quot;:{&quot;id&quot;:&quot;5d6e7b852977a50004cbe3c1&quot;,&quot;version&quot;:&quot;20190903144200&quot;,&quot;type&quot;:&quot;ASSETS&quot;},&quot;isPremium&quot;:false,&quot;parent&quot;:{&quot;type&quot;:&quot;CHILD&quot;,&quot;parentId&quot;:&quot;7ccca170-5f5b-40df-ba1a-f438fc3884b2&quot;,&quot;order&quot;:&quot;52&quot;}},&quot;04f46096-a5b8-44d8-87c9-39e7fa14a2e6&quot;:{&quot;id&quot;:&quot;04f46096-a5b8-44d8-87c9-39e7fa14a2e6&quot;,&quot;name&quot;:&quot;Astrocyte (with end feet, one-sided)&quot;,&quot;displayName&quot;:&quot;&quot;,&quot;type&quot;:&quot;FIGURE_OBJECT&quot;,&quot;relativeTransform&quot;:{&quot;translate&quot;:{&quot;x&quot;:274.1528780272878,&quot;y&quot;:94.2870822935837},&quot;rotate&quot;:-1.5707963267948966,&quot;skewX&quot;:0,&quot;scale&quot;:{&quot;x&quot;:0.9129696592118511,&quot;y&quot;:0.9129696592118511}},&quot;image&quot;:{&quot;url&quot;:&quot;https://icons.cdn.biorender.com/biorender/5d6e7b852977a50004cbe3c1/20190903144200/image/5d6e7b852977a50004cbe3c1.png&quot;,&quot;isPremium&quot;:false,&quot;isOrgIcon&quot;:false,&quot;size&quot;:{&quot;x&quot;:125,&quot;y&quot;:123.49397590361447}},&quot;source&quot;:{&quot;id&quot;:&quot;5d6e7b852977a50004cbe3c1&quot;,&quot;version&quot;:&quot;20190903144200&quot;,&quot;type&quot;:&quot;ASSETS&quot;},&quot;isPremium&quot;:false,&quot;parent&quot;:{&quot;type&quot;:&quot;CHILD&quot;,&quot;parentId&quot;:&quot;7ccca170-5f5b-40df-ba1a-f438fc3884b2&quot;,&quot;order&quot;:&quot;53&quot;}},&quot;42554312-3777-44c7-9473-802a17e0b913&quot;:{&quot;id&quot;:&quot;42554312-3777-44c7-9473-802a17e0b913&quot;,&quot;name&quot;:&quot;Pericyte 1&quot;,&quot;displayName&quot;:&quot;Pericyte&quot;,&quot;type&quot;:&quot;FIGURE_OBJECT&quot;,&quot;relativeTransform&quot;:{&quot;translate&quot;:{&quot;x&quot;:-195.49940562282913,&quot;y&quot;:11.299844430701171},&quot;rotate&quot;:3.141592653589793,&quot;skewX&quot;:0,&quot;scale&quot;:{&quot;x&quot;:0.7723554459617405,&quot;y&quot;:0.7723554459617404}},&quot;image&quot;:{&quot;url&quot;:&quot;https://icons.cdn.biorender.com/biorender/5faad17f574dc90028e525dd/20221103204219/image/5faad17f574dc90028e525dd.png&quot;,&quot;isPremium&quot;:false,&quot;isOrgIcon&quot;:false,&quot;size&quot;:{&quot;x&quot;:100,&quot;y&quot;:39.16666666666667}},&quot;source&quot;:{&quot;id&quot;:&quot;5faad17f574dc90028e525dd&quot;,&quot;version&quot;:&quot;20221103204219&quot;,&quot;type&quot;:&quot;ASSETS&quot;},&quot;isPremium&quot;:false,&quot;parent&quot;:{&quot;type&quot;:&quot;CHILD&quot;,&quot;parentId&quot;:&quot;7ccca170-5f5b-40df-ba1a-f438fc3884b2&quot;,&quot;order&quot;:&quot;03&quot;}},&quot;c0e266be-f34a-432b-ba15-62fb01f184ef&quot;:{&quot;id&quot;:&quot;c0e266be-f34a-432b-ba15-62fb01f184ef&quot;,&quot;name&quot;:&quot;Pericyte 1&quot;,&quot;displayName&quot;:&quot;Pericyte&quot;,&quot;type&quot;:&quot;FIGURE_OBJECT&quot;,&quot;relativeTransform&quot;:{&quot;translate&quot;:{&quot;x&quot;:-15.380907032546048,&quot;y&quot;:9.212318181687067},&quot;rotate&quot;:3.141592653589793,&quot;skewX&quot;:0,&quot;scale&quot;:{&quot;x&quot;:0.7723554459617405,&quot;y&quot;:0.7723554459617404}},&quot;image&quot;:{&quot;url&quot;:&quot;https://icons.cdn.biorender.com/biorender/5faad17f574dc90028e525dd/20221103204219/image/5faad17f574dc90028e525dd.png&quot;,&quot;isPremium&quot;:false,&quot;isOrgIcon&quot;:false,&quot;size&quot;:{&quot;x&quot;:100,&quot;y&quot;:39.16666666666667}},&quot;source&quot;:{&quot;id&quot;:&quot;5faad17f574dc90028e525dd&quot;,&quot;version&quot;:&quot;20221103204219&quot;,&quot;type&quot;:&quot;ASSETS&quot;},&quot;isPremium&quot;:false,&quot;parent&quot;:{&quot;type&quot;:&quot;CHILD&quot;,&quot;parentId&quot;:&quot;7ccca170-5f5b-40df-ba1a-f438fc3884b2&quot;,&quot;order&quot;:&quot;02&quot;}},&quot;4f7c2609-f349-4654-b061-f29ca1680c3f&quot;:{&quot;id&quot;:&quot;4f7c2609-f349-4654-b061-f29ca1680c3f&quot;,&quot;name&quot;:&quot;Pericyte 1&quot;,&quot;displayName&quot;:&quot;Pericyte&quot;,&quot;type&quot;:&quot;FIGURE_OBJECT&quot;,&quot;relativeTransform&quot;:{&quot;translate&quot;:{&quot;x&quot;:179.16096068831044,&quot;y&quot;:8.997850864966779},&quot;rotate&quot;:3.141592653589793,&quot;skewX&quot;:0,&quot;scale&quot;:{&quot;x&quot;:0.7723554459617405,&quot;y&quot;:0.7723554459617404}},&quot;image&quot;:{&quot;url&quot;:&quot;https://icons.cdn.biorender.com/biorender/5faad17f574dc90028e525dd/20221103204219/image/5faad17f574dc90028e525dd.png&quot;,&quot;isPremium&quot;:false,&quot;isOrgIcon&quot;:false,&quot;size&quot;:{&quot;x&quot;:100,&quot;y&quot;:39.16666666666667}},&quot;source&quot;:{&quot;id&quot;:&quot;5faad17f574dc90028e525dd&quot;,&quot;version&quot;:&quot;20221103204219&quot;,&quot;type&quot;:&quot;ASSETS&quot;},&quot;isPremium&quot;:false,&quot;parent&quot;:{&quot;type&quot;:&quot;CHILD&quot;,&quot;parentId&quot;:&quot;7ccca170-5f5b-40df-ba1a-f438fc3884b2&quot;,&quot;order&quot;:&quot;01&quot;}},&quot;75ff3bce-6250-40c8-a689-f6633685cb7b&quot;:{&quot;id&quot;:&quot;75ff3bce-6250-40c8-a689-f6633685cb7b&quot;,&quot;name&quot;:&quot;Astrocyte&quot;,&quot;displayName&quot;:&quot;&quot;,&quot;type&quot;:&quot;FIGURE_OBJECT&quot;,&quot;relativeTransform&quot;:{&quot;translate&quot;:{&quot;x&quot;:-183.08779775352065,&quot;y&quot;:95.21788267032696},&quot;rotate&quot;:0,&quot;skewX&quot;:0,&quot;scale&quot;:{&quot;x&quot;:0.8973272350006253,&quot;y&quot;:0.8973272350006255}},&quot;image&quot;:{&quot;url&quot;:&quot;https://icons.cdn.biorender.com/biorender/5a662127c67dfb0014f1388f/20181109211954/image/5a662127c67dfb0014f1388f.png&quot;,&quot;isPremium&quot;:false,&quot;isOrgIcon&quot;:false,&quot;size&quot;:{&quot;x&quot;:100,&quot;y&quot;:92.23300970873785}},&quot;source&quot;:{&quot;id&quot;:&quot;5a662127c67dfb0014f1388f&quot;,&quot;version&quot;:&quot;20181109211954&quot;,&quot;type&quot;:&quot;ASSETS&quot;},&quot;isPremium&quot;:false,&quot;parent&quot;:{&quot;type&quot;:&quot;CHILD&quot;,&quot;parentId&quot;:&quot;7ccca170-5f5b-40df-ba1a-f438fc3884b2&quot;,&quot;order&quot;:&quot;55&quot;},&quot;opacity&quot;:0.49},&quot;4798766d-4113-4a8d-add0-6e51c61ac338&quot;:{&quot;id&quot;:&quot;4798766d-4113-4a8d-add0-6e51c61ac338&quot;,&quot;name&quot;:&quot;Astrocyte&quot;,&quot;displayName&quot;:&quot;&quot;,&quot;type&quot;:&quot;FIGURE_OBJECT&quot;,&quot;relativeTransform&quot;:{&quot;translate&quot;:{&quot;x&quot;:38.07410887489905,&quot;y&quot;:94.16416032685328},&quot;rotate&quot;:0,&quot;skewX&quot;:0,&quot;scale&quot;:{&quot;x&quot;:0.8973272350006253,&quot;y&quot;:0.8973272350006255}},&quot;image&quot;:{&quot;url&quot;:&quot;https://icons.cdn.biorender.com/biorender/5a662127c67dfb0014f1388f/20181109211954/image/5a662127c67dfb0014f1388f.png&quot;,&quot;isPremium&quot;:false,&quot;isOrgIcon&quot;:false,&quot;size&quot;:{&quot;x&quot;:100,&quot;y&quot;:92.23300970873785}},&quot;source&quot;:{&quot;id&quot;:&quot;5a662127c67dfb0014f1388f&quot;,&quot;version&quot;:&quot;20181109211954&quot;,&quot;type&quot;:&quot;ASSETS&quot;},&quot;isPremium&quot;:false,&quot;parent&quot;:{&quot;type&quot;:&quot;CHILD&quot;,&quot;parentId&quot;:&quot;7ccca170-5f5b-40df-ba1a-f438fc3884b2&quot;,&quot;order&quot;:&quot;56&quot;},&quot;opacity&quot;:0.49},&quot;50626ef3-6038-4723-89f8-22f949de6b3d&quot;:{&quot;id&quot;:&quot;50626ef3-6038-4723-89f8-22f949de6b3d&quot;,&quot;name&quot;:&quot;Pericyte (cross-section,  dying 1)&quot;,&quot;displayName&quot;:&quot;&quot;,&quot;type&quot;:&quot;FIGURE_OBJECT&quot;,&quot;relativeTransform&quot;:{&quot;translate&quot;:{&quot;x&quot;:-104.36459160763249,&quot;y&quot;:18.453937396814013},&quot;rotate&quot;:3.141592653589793,&quot;skewX&quot;:0,&quot;scale&quot;:{&quot;x&quot;:1.3804077474608296,&quot;y&quot;:1.3804077474608296}},&quot;image&quot;:{&quot;url&quot;:&quot;https://icons.cdn.biorender.com/biorender/6362813d99665a0021bbb9d5/20221102144052/image/6362813d99665a0021bbb9d5.png&quot;,&quot;isPremium&quot;:false,&quot;isOrgIcon&quot;:false,&quot;size&quot;:{&quot;x&quot;:100,&quot;y&quot;:24.624624624624627},&quot;fallbackUrl&quot;:&quot;sources/icons/6362813d99665a0021bbb9d5/20221102144052/image/6362813d99665a0021bbb9d5.svg&quot;},&quot;source&quot;:{&quot;id&quot;:&quot;6362813d99665a0021bbb9d5&quot;,&quot;version&quot;:&quot;20221102144052&quot;,&quot;type&quot;:&quot;ASSETS&quot;},&quot;isPremium&quot;:false,&quot;parent&quot;:{&quot;type&quot;:&quot;CHILD&quot;,&quot;parentId&quot;:&quot;7ccca170-5f5b-40df-ba1a-f438fc3884b2&quot;,&quot;order&quot;:&quot;57&quot;}},&quot;e00a752c-d4de-492d-8231-76240296734b&quot;:{&quot;id&quot;:&quot;e00a752c-d4de-492d-8231-76240296734b&quot;,&quot;name&quot;:&quot;Generic fluorescent protein (surface structure)&quot;,&quot;displayName&quot;:&quot;&quot;,&quot;type&quot;:&quot;FIGURE_OBJECT&quot;,&quot;relativeTransform&quot;:{&quot;translate&quot;:{&quot;x&quot;:-271.3848908528329,&quot;y&quot;:197.76772873023128},&quot;rotate&quot;:-2.6005405854715513,&quot;skewX&quot;:0,&quot;scale&quot;:{&quot;x&quot;:0.2845397747271483,&quot;y&quot;:0.28453977472714836}},&quot;image&quot;:{&quot;url&quot;:&quot;https://icons.cdn.biorender.com/biorender/5c5c4ef0cfc09316001dadfd/20190207153401/image/5c5c4ef0cfc09316001dadfd.png&quot;,&quot;isPremium&quot;:true,&quot;isOrgIcon&quot;:false,&quot;size&quot;:{&quot;x&quot;:100,&quot;y&quot;:123.75886524822695}},&quot;source&quot;:{&quot;id&quot;:&quot;5c5c4ef0cfc09316001dadfd&quot;,&quot;version&quot;:&quot;20190207153401&quot;,&quot;type&quot;:&quot;ASSETS&quot;},&quot;isPremium&quot;:true,&quot;parent&quot;:{&quot;type&quot;:&quot;CHILD&quot;,&quot;parentId&quot;:&quot;7ccca170-5f5b-40df-ba1a-f438fc3884b2&quot;,&quot;order&quot;:&quot;61&quot;}},&quot;e30a4f0c-ad85-41c2-8782-499334a16151&quot;:{&quot;id&quot;:&quot;e30a4f0c-ad85-41c2-8782-499334a16151&quot;,&quot;name&quot;:&quot;Fluorophore (glowing)&quot;,&quot;displayName&quot;:&quot;&quot;,&quot;type&quot;:&quot;FIGURE_OBJECT&quot;,&quot;relativeTransform&quot;:{&quot;translate&quot;:{&quot;x&quot;:-260.2513733573935,&quot;y&quot;:197.48478897389919},&quot;rotate&quot;:0,&quot;skewX&quot;:0,&quot;scale&quot;:{&quot;x&quot;:1.87038712665537,&quot;y&quot;:1.87038712665537}},&quot;image&quot;:{&quot;url&quot;:&quot;https://icons.cdn.biorender.com/biorender/63bc3b90e7456200216bd10d/20230109180631/image/63bc3b90e7456200216bd10d.png&quot;,&quot;isPremium&quot;:false,&quot;isOrgIcon&quot;:false,&quot;size&quot;:{&quot;x&quot;:50,&quot;y&quot;:50}},&quot;source&quot;:{&quot;id&quot;:&quot;63bc3b90e7456200216bd10d&quot;,&quot;version&quot;:&quot;20230109180631&quot;,&quot;type&quot;:&quot;ASSETS&quot;},&quot;isPremium&quot;:false,&quot;parent&quot;:{&quot;type&quot;:&quot;CHILD&quot;,&quot;parentId&quot;:&quot;7ccca170-5f5b-40df-ba1a-f438fc3884b2&quot;,&quot;order&quot;:&quot;6&quot;},&quot;opacity&quot;:0.33},&quot;323bd40e-55ad-4a23-9f28-739ea7d86307&quot;:{&quot;type&quot;:&quot;FIGURE_OBJECT&quot;,&quot;id&quot;:&quot;323bd40e-55ad-4a23-9f28-739ea7d86307&quot;,&quot;relativeTransform&quot;:{&quot;translate&quot;:{&quot;x&quot;:-389.5476015554518,&quot;y&quot;:91.0167172701743},&quot;rotate&quot;:0,&quot;skewX&quot;:0,&quot;scale&quot;:{&quot;x&quot;:1,&quot;y&quot;:1}},&quot;opacity&quot;:0.74,&quot;path&quot;:{&quot;type&quot;:&quot;POLY_LINE&quot;,&quot;points&quot;:[{&quot;x&quot;:136.72981278743777,&quot;y&quot;:-132.77205260534973},{&quot;x&quot;:136.72981278743777,&quot;y&quot;:70.20240412079472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21571600&quot;,&quot;1&quot;:&quot;#215716&quot;,&quot;0.45&quot;:&quot;#215716&quot;}},&quot;lineWidth&quot;:5.393904640230983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7ccca170-5f5b-40df-ba1a-f438fc3884b2&quot;,&quot;order&quot;:&quot;62&quot;},&quot;connectorInfo&quot;:{&quot;type&quot;:&quot;LINE&quot;,&quot;offset&quot;:{&quot;x&quot;:0,&quot;y&quot;:0},&quot;bending&quot;:0.1,&quot;customized&quot;:false}},&quot;2b834c16-89a0-479b-832c-0fc00a4aeb6c&quot;:{&quot;id&quot;:&quot;2b834c16-89a0-479b-832c-0fc00a4aeb6c&quot;,&quot;name&quot;:&quot;Generic fluorescent protein (surface structure)&quot;,&quot;displayName&quot;:&quot;&quot;,&quot;type&quot;:&quot;FIGURE_OBJECT&quot;,&quot;relativeTransform&quot;:{&quot;translate&quot;:{&quot;x&quot;:-278.6235472581311,&quot;y&quot;:-80.94734079155353},&quot;rotate&quot;:-2.6005405854715513,&quot;skewX&quot;:0,&quot;scale&quot;:{&quot;x&quot;:0.2845397747271483,&quot;y&quot;:0.28453977472714836}},&quot;image&quot;:{&quot;url&quot;:&quot;https://icons.cdn.biorender.com/biorender/5c5c4ef0cfc09316001dadfd/20190207153401/image/5c5c4ef0cfc09316001dadfd.png&quot;,&quot;isPremium&quot;:true,&quot;isOrgIcon&quot;:false,&quot;size&quot;:{&quot;x&quot;:100,&quot;y&quot;:123.75886524822695}},&quot;source&quot;:{&quot;id&quot;:&quot;5c5c4ef0cfc09316001dadfd&quot;,&quot;version&quot;:&quot;20190207153401&quot;,&quot;type&quot;:&quot;ASSETS&quot;},&quot;isPremium&quot;:true,&quot;parent&quot;:{&quot;type&quot;:&quot;CHILD&quot;,&quot;parentId&quot;:&quot;7ccca170-5f5b-40df-ba1a-f438fc3884b2&quot;,&quot;order&quot;:&quot;66&quot;}},&quot;b1a65647-4bd5-4720-9d25-5e58581eea3d&quot;:{&quot;id&quot;:&quot;b1a65647-4bd5-4720-9d25-5e58581eea3d&quot;,&quot;name&quot;:&quot;Generic fluorescent protein (surface structure)&quot;,&quot;displayName&quot;:&quot;&quot;,&quot;type&quot;:&quot;FIGURE_OBJECT&quot;,&quot;relativeTransform&quot;:{&quot;translate&quot;:{&quot;x&quot;:-249.3107078374861,&quot;y&quot;:-88.00617286763105},&quot;rotate&quot;:-0.31020054383650847,&quot;skewX&quot;:-8.53917032117589e-17,&quot;scale&quot;:{&quot;x&quot;:0.28506065950112947,&quot;y&quot;:0.2850606595011293}},&quot;image&quot;:{&quot;url&quot;:&quot;https://icons.cdn.biorender.com/biorender/5c5c4ef0cfc09316001dadfd/20190207153401/image/5c5c4ef0cfc09316001dadfd.png&quot;,&quot;isPremium&quot;:true,&quot;isOrgIcon&quot;:false,&quot;size&quot;:{&quot;x&quot;:100,&quot;y&quot;:123.75886524822695}},&quot;source&quot;:{&quot;id&quot;:&quot;5c5c4ef0cfc09316001dadfd&quot;,&quot;version&quot;:&quot;20190207153401&quot;,&quot;type&quot;:&quot;ASSETS&quot;},&quot;isPremium&quot;:true,&quot;parent&quot;:{&quot;type&quot;:&quot;CHILD&quot;,&quot;parentId&quot;:&quot;7ccca170-5f5b-40df-ba1a-f438fc3884b2&quot;,&quot;order&quot;:&quot;72&quot;}},&quot;727b83a9-1f2e-47ad-93db-7335c458e5d4&quot;:{&quot;id&quot;:&quot;727b83a9-1f2e-47ad-93db-7335c458e5d4&quot;,&quot;name&quot;:&quot;Generic fluorescent protein (surface structure)&quot;,&quot;displayName&quot;:&quot;&quot;,&quot;type&quot;:&quot;FIGURE_OBJECT&quot;,&quot;relativeTransform&quot;:{&quot;translate&quot;:{&quot;x&quot;:-268.2187826658434,&quot;y&quot;:-46.52575603521581},&quot;rotate&quot;:-0.6216622293227649,&quot;skewX&quot;:4.235102875292761e-16,&quot;scale&quot;:{&quot;x&quot;:0.25600186965384253,&quot;y&quot;:0.2560018696538427}},&quot;image&quot;:{&quot;url&quot;:&quot;https://icons.cdn.biorender.com/biorender/5c5c4ef0cfc09316001dadfd/20190207153401/image/5c5c4ef0cfc09316001dadfd.png&quot;,&quot;isPremium&quot;:true,&quot;isOrgIcon&quot;:false,&quot;size&quot;:{&quot;x&quot;:100,&quot;y&quot;:123.75886524822695}},&quot;source&quot;:{&quot;id&quot;:&quot;5c5c4ef0cfc09316001dadfd&quot;,&quot;version&quot;:&quot;20190207153401&quot;,&quot;type&quot;:&quot;ASSETS&quot;},&quot;isPremium&quot;:true,&quot;parent&quot;:{&quot;type&quot;:&quot;CHILD&quot;,&quot;parentId&quot;:&quot;7ccca170-5f5b-40df-ba1a-f438fc3884b2&quot;,&quot;order&quot;:&quot;67&quot;}},&quot;f807ed31-c185-4eb9-a055-2b498c6cb3fe&quot;:{&quot;id&quot;:&quot;f807ed31-c185-4eb9-a055-2b498c6cb3fe&quot;,&quot;name&quot;:&quot;Generic fluorescent protein (surface structure)&quot;,&quot;displayName&quot;:&quot;&quot;,&quot;type&quot;:&quot;FIGURE_OBJECT&quot;,&quot;relativeTransform&quot;:{&quot;translate&quot;:{&quot;x&quot;:-235.1030286181535,&quot;y&quot;:-51.61213489937006},&quot;rotate&quot;:2.437717482443148,&quot;skewX&quot;:1.3586934601409311e-16,&quot;scale&quot;:{&quot;x&quot;:0.31959456042427176,&quot;y&quot;:0.31959456042427176}},&quot;image&quot;:{&quot;url&quot;:&quot;https://icons.cdn.biorender.com/biorender/5c5c4ef0cfc09316001dadfd/20190207153401/image/5c5c4ef0cfc09316001dadfd.png&quot;,&quot;isPremium&quot;:true,&quot;isOrgIcon&quot;:false,&quot;size&quot;:{&quot;x&quot;:100,&quot;y&quot;:123.75886524822695}},&quot;source&quot;:{&quot;id&quot;:&quot;5c5c4ef0cfc09316001dadfd&quot;,&quot;version&quot;:&quot;20190207153401&quot;,&quot;type&quot;:&quot;ASSETS&quot;},&quot;isPremium&quot;:true,&quot;parent&quot;:{&quot;type&quot;:&quot;CHILD&quot;,&quot;parentId&quot;:&quot;7ccca170-5f5b-40df-ba1a-f438fc3884b2&quot;,&quot;order&quot;:&quot;7&quot;}},&quot;5fcc5c98-5b61-46e5-b050-ab437506e3da&quot;:{&quot;id&quot;:&quot;5fcc5c98-5b61-46e5-b050-ab437506e3da&quot;,&quot;name&quot;:&quot;Generic fluorescent protein (surface structure)&quot;,&quot;displayName&quot;:&quot;&quot;,&quot;type&quot;:&quot;FIGURE_OBJECT&quot;,&quot;relativeTransform&quot;:{&quot;translate&quot;:{&quot;x&quot;:-217.97591754928433,&quot;y&quot;:-78.0051694164838},&quot;rotate&quot;:-2.6005405854715513,&quot;skewX&quot;:1.1354706748408922e-16,&quot;scale&quot;:{&quot;x&quot;:0.24720494977503618,&quot;y&quot;:0.24720494977503638}},&quot;image&quot;:{&quot;url&quot;:&quot;https://icons.cdn.biorender.com/biorender/5c5c4ef0cfc09316001dadfd/20190207153401/image/5c5c4ef0cfc09316001dadfd.png&quot;,&quot;isPremium&quot;:true,&quot;isOrgIcon&quot;:false,&quot;size&quot;:{&quot;x&quot;:100,&quot;y&quot;:123.75886524822695}},&quot;source&quot;:{&quot;id&quot;:&quot;5c5c4ef0cfc09316001dadfd&quot;,&quot;version&quot;:&quot;20190207153401&quot;,&quot;type&quot;:&quot;ASSETS&quot;},&quot;isPremium&quot;:true,&quot;parent&quot;:{&quot;type&quot;:&quot;CHILD&quot;,&quot;parentId&quot;:&quot;7ccca170-5f5b-40df-ba1a-f438fc3884b2&quot;,&quot;order&quot;:&quot;71&quot;}},&quot;2971c3de-25e1-4eb0-8594-65a8f2f91480&quot;:{&quot;id&quot;:&quot;2971c3de-25e1-4eb0-8594-65a8f2f91480&quot;,&quot;name&quot;:&quot;Fluorophore (glowing)&quot;,&quot;displayName&quot;:&quot;&quot;,&quot;type&quot;:&quot;FIGURE_OBJECT&quot;,&quot;relativeTransform&quot;:{&quot;translate&quot;:{&quot;x&quot;:-249.220566291954,&quot;y&quot;:-70.61203589868171},&quot;rotate&quot;:0,&quot;skewX&quot;:0,&quot;scale&quot;:{&quot;x&quot;:1.881633337889356,&quot;y&quot;:1.881633337889356}},&quot;image&quot;:{&quot;url&quot;:&quot;https://icons.cdn.biorender.com/biorender/63bc3b90e7456200216bd10d/20230109180631/image/63bc3b90e7456200216bd10d.png&quot;,&quot;isPremium&quot;:false,&quot;isOrgIcon&quot;:false,&quot;size&quot;:{&quot;x&quot;:50,&quot;y&quot;:50}},&quot;source&quot;:{&quot;id&quot;:&quot;63bc3b90e7456200216bd10d&quot;,&quot;version&quot;:&quot;20230109180631&quot;,&quot;type&quot;:&quot;ASSETS&quot;},&quot;isPremium&quot;:false,&quot;parent&quot;:{&quot;type&quot;:&quot;CHILD&quot;,&quot;parentId&quot;:&quot;7ccca170-5f5b-40df-ba1a-f438fc3884b2&quot;,&quot;order&quot;:&quot;63&quot;},&quot;opacity&quot;:0.62},&quot;8533feb9-f1ac-4d94-9c31-347292422447&quot;:{&quot;relativeTransform&quot;:{&quot;translate&quot;:{&quot;x&quot;:237.5175273183194,&quot;y&quot;:-61.269022445855285},&quot;rotate&quot;:0,&quot;skewX&quot;:0,&quot;scale&quot;:{&quot;x&quot;:0.7025386802310669,&quot;y&quot;:0.7025386802310669}},&quot;id&quot;:&quot;8533feb9-f1ac-4d94-9c31-347292422447&quot;,&quot;name&quot;:&quot;Lymphocyte (t-cell, active, green)&quot;,&quot;displayName&quot;:&quot;Active T-cell (green) &quot;,&quot;type&quot;:&quot;FIGURE_OBJECT&quot;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size&quot;:{&quot;x&quot;:100,&quot;y&quot;:102.83687943262412}},&quot;source&quot;:{&quot;id&quot;:&quot;62bde9f8b00848c1727af124&quot;,&quot;type&quot;:&quot;ASSETS&quot;},&quot;isPremium&quot;:false,&quot;parent&quot;:{&quot;type&quot;:&quot;CHILD&quot;,&quot;parentId&quot;:&quot;7ccca170-5f5b-40df-ba1a-f438fc3884b2&quot;,&quot;order&quot;:&quot;73&quot;},&quot;styles&quot;:{&quot;editable&quot;:[{&quot;styleName&quot;:&quot;GLOW&quot;,&quot;index&quot;:0,&quot;value&quot;:100}]}},&quot;80a9416c-32a3-45f2-b368-473f1562f846&quot;:{&quot;type&quot;:&quot;FIGURE_OBJECT&quot;,&quot;id&quot;:&quot;80a9416c-32a3-45f2-b368-473f1562f846&quot;,&quot;relativeTransform&quot;:{&quot;translate&quot;:{&quot;x&quot;:867.6987353765184,&quot;y&quot;:-2148.0831806449414},&quot;rotate&quot;:3.141592653589793,&quot;skewX&quot;:0,&quot;scale&quot;:{&quot;x&quot;:1,&quot;y&quot;:1}},&quot;opacity&quot;:0.75,&quot;path&quot;:{&quot;type&quot;:&quot;POLY_LINE&quot;,&quot;points&quot;:[{&quot;x&quot;:629.0581536761429,&quot;y&quot;:-2133.9492459157027},{&quot;x&quot;:629.0581536761429,&quot;y&quot;:-2310.8831770458255}],&quot;closed&quot;:false},&quot;pathStyles&quot;:[{&quot;type&quot;:&quot;FILL&quot;,&quot;fillStyle&quot;:&quot;rgba(0,0,0,0)&quot;},{&quot;type&quot;:&quot;STROKE&quot;,&quot;strokeStyle&quot;:{&quot;units&quot;:&quot;PATH_LENGTH&quot;,&quot;stops&quot;:{&quot;0&quot;:&quot;#306E8000&quot;,&quot;1&quot;:&quot;#306E80&quot;,&quot;0.45&quot;:&quot;#306E80&quot;}},&quot;lineWidth&quot;:5.393904640230983,&quot;lineJoin&quot;:&quot;round&quot;}],&quot;pathMarkers&quot;:{&quot;markerEnd&quot;:{&quot;type&quot;:&quot;PATH&quot;,&quot;units&quot;:{&quot;type&quot;:&quot;STROKE_WIDTH&quot;,&quot;scale&quot;:1},&quot;orient&quot;:{&quot;type&quot;:&quot;CLIPPED_CHORD&quot;},&quot;clipDistance&quot;:4,&quot;name&quot;:&quot;arrow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0,&quot;y&quot;:0,&quot;isEndPoint&quot;:true},{&quot;x&quot;:-5,&quot;y&quot;:-2.5,&quot;isEndPoint&quot;:true},{&quot;x&quot;:-5,&quot;y&quot;:2.5,&quot;isEndPoint&quot;:true}],&quot;closed&quot;:true}},&quot;pathStyles&quot;:[{&quot;type&quot;:&quot;FILL&quot;,&quot;fillStyle&quot;:&quot;context-stroke-flat&quot;}]}},&quot;isLocked&quot;:false,&quot;parent&quot;:{&quot;type&quot;:&quot;CHILD&quot;,&quot;parentId&quot;:&quot;7ccca170-5f5b-40df-ba1a-f438fc3884b2&quot;,&quot;order&quot;:&quot;75&quot;},&quot;connectorInfo&quot;:{&quot;type&quot;:&quot;LINE&quot;,&quot;offset&quot;:{&quot;x&quot;:0,&quot;y&quot;:0},&quot;bending&quot;:0.1,&quot;customized&quot;:false}},&quot;0ef519fd-9b27-41e0-b4b4-295f797bcdbb&quot;:{&quot;relativeTransform&quot;:{&quot;translate&quot;:{&quot;x&quot;:288.82180526235993,&quot;y&quot;:-61.268856169199864},&quot;rotate&quot;:0.2417008334318827,&quot;skewX&quot;:-4.9101446963755786e-17,&quot;scale&quot;:{&quot;x&quot;:0.2658171396988042,&quot;y&quot;:0.2658171396988042}},&quot;id&quot;:&quot;0ef519fd-9b27-41e0-b4b4-295f797bcdbb&quot;,&quot;name&quot;:&quot;Lymphocyte (t-cell, active, green)&quot;,&quot;displayName&quot;:&quot;Active T-cell (green) &quot;,&quot;type&quot;:&quot;FIGURE_OBJECT&quot;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size&quot;:{&quot;x&quot;:100,&quot;y&quot;:102.83687943262412}},&quot;source&quot;:{&quot;id&quot;:&quot;62bde9f8b00848c1727af124&quot;,&quot;type&quot;:&quot;ASSETS&quot;},&quot;isPremium&quot;:false,&quot;parent&quot;:{&quot;type&quot;:&quot;CHILD&quot;,&quot;parentId&quot;:&quot;7ccca170-5f5b-40df-ba1a-f438fc3884b2&quot;,&quot;order&quot;:&quot;76&quot;},&quot;styles&quot;:{&quot;editable&quot;:[{&quot;styleName&quot;:&quot;GLOW&quot;,&quot;index&quot;:0,&quot;value&quot;:100}]}},&quot;ddc2f0b7-12d9-4e18-8ddb-f56c8073bed7&quot;:{&quot;relativeTransform&quot;:{&quot;translate&quot;:{&quot;x&quot;:257.51288755611824,&quot;y&quot;:205.06055420101688},&quot;rotate&quot;:0.2417008334318827,&quot;skewX&quot;:-4.9101446963755786e-17,&quot;scale&quot;:{&quot;x&quot;:0.2658171396988042,&quot;y&quot;:0.2658171396988042}},&quot;id&quot;:&quot;ddc2f0b7-12d9-4e18-8ddb-f56c8073bed7&quot;,&quot;name&quot;:&quot;Lymphocyte (t-cell, active, green)&quot;,&quot;displayName&quot;:&quot;Active T-cell (green) &quot;,&quot;type&quot;:&quot;FIGURE_OBJECT&quot;,&quot;image&quot;:{&quot;url&quot;:&quot;https://icons.biorender.com/biorender/61532fe8e75ac20029699b8c/20210928151717/image/t-cell-01.png&quot;,&quot;fallbackUrl&quot;:&quot;https://res.cloudinary.com/dlcjuc3ej/image/upload/v1632842237/xb42gylcq4qephmy3yx6.svg#/keystone/api/icons/61532fe8e75ac20029699b8c/20210928151717/image/t-cell-01.svg&quot;,&quot;isPremium&quot;:false,&quot;size&quot;:{&quot;x&quot;:100,&quot;y&quot;:102.83687943262412}},&quot;source&quot;:{&quot;id&quot;:&quot;62bde9f8b00848c1727af124&quot;,&quot;type&quot;:&quot;ASSETS&quot;},&quot;isPremium&quot;:false,&quot;parent&quot;:{&quot;type&quot;:&quot;CHILD&quot;,&quot;parentId&quot;:&quot;7ccca170-5f5b-40df-ba1a-f438fc3884b2&quot;,&quot;order&quot;:&quot;77&quot;},&quot;styles&quot;:{&quot;editable&quot;:[{&quot;styleName&quot;:&quot;GLOW&quot;,&quot;index&quot;:0,&quot;value&quot;:100}]}},&quot;8331c11d-0bae-4e51-850f-f2672cbed2b1&quot;:{&quot;id&quot;:&quot;8331c11d-0bae-4e51-850f-f2672cbed2b1&quot;,&quot;name&quot;:&quot;Chemical compound (symbol) 1&quot;,&quot;displayName&quot;:&quot;&quot;,&quot;type&quot;:&quot;FIGURE_OBJECT&quot;,&quot;relativeTransform&quot;:{&quot;translate&quot;:{&quot;x&quot;:-122.30261622335556,&quot;y&quot;:-63.578446058482825},&quot;rotate&quot;:0.4804314499963408,&quot;skewX&quot;:0,&quot;scale&quot;:{&quot;x&quot;:0.5814487973584127,&quot;y&quot;:0.5814487973584127}},&quot;image&quot;:{&quot;url&quot;:&quot;https://icons.cdn.biorender.com/biorender/67e195cdccee62b943041566/20250324172703/image/67e195cdccee62b943041566.png&quot;,&quot;isPremium&quot;:false,&quot;isOrgIcon&quot;:false,&quot;size&quot;:{&quot;x&quot;:72,&quot;y&quot;:63}},&quot;source&quot;:{&quot;id&quot;:&quot;67e195cdccee62b943041566&quot;,&quot;version&quot;:&quot;20250324172703&quot;,&quot;type&quot;:&quot;ASSETS&quot;},&quot;isPremium&quot;:false,&quot;parent&quot;:{&quot;type&quot;:&quot;CHILD&quot;,&quot;parentId&quot;:&quot;7ccca170-5f5b-40df-ba1a-f438fc3884b2&quot;,&quot;order&quot;:&quot;8&quot;}},&quot;1a84fed6-30fb-42d2-aa5b-289b1b3f6f67&quot;:{&quot;id&quot;:&quot;1a84fed6-30fb-42d2-aa5b-289b1b3f6f67&quot;,&quot;name&quot;:&quot;Chemical compound (symbol) 3&quot;,&quot;displayName&quot;:&quot;&quot;,&quot;type&quot;:&quot;FIGURE_OBJECT&quot;,&quot;relativeTransform&quot;:{&quot;translate&quot;:{&quot;x&quot;:-49.64933637337751,&quot;y&quot;:-68.38577941756563},&quot;rotate&quot;:0.3688711392610374,&quot;skewX&quot;:-6.495483849872662e-17,&quot;scale&quot;:{&quot;x&quot;:0.6536862736647127,&quot;y&quot;:0.6536862736647128}},&quot;image&quot;:{&quot;url&quot;:&quot;https://icons.cdn.biorender.com/biorender/67e19635ccee62b9430415ff/20250324172843/image/67e19635ccee62b9430415ff.png&quot;,&quot;isPremium&quot;:false,&quot;isOrgIcon&quot;:false,&quot;size&quot;:{&quot;x&quot;:90,&quot;y&quot;:72}},&quot;source&quot;:{&quot;id&quot;:&quot;67e19635ccee62b9430415ff&quot;,&quot;version&quot;:&quot;20250324172843&quot;,&quot;type&quot;:&quot;ASSETS&quot;},&quot;isPremium&quot;:false,&quot;parent&quot;:{&quot;type&quot;:&quot;CHILD&quot;,&quot;parentId&quot;:&quot;7ccca170-5f5b-40df-ba1a-f438fc3884b2&quot;,&quot;order&quot;:&quot;82&quot;}},&quot;e144213b-826c-47de-9f5e-332a09f64978&quot;:{&quot;id&quot;:&quot;e144213b-826c-47de-9f5e-332a09f64978&quot;,&quot;name&quot;:&quot;Chemical compound (symbol) 2&quot;,&quot;displayName&quot;:&quot;&quot;,&quot;type&quot;:&quot;FIGURE_OBJECT&quot;,&quot;relativeTransform&quot;:{&quot;translate&quot;:{&quot;x&quot;:16.867738955731085,&quot;y&quot;:-61.42849493728369},&quot;rotate&quot;:0,&quot;skewX&quot;:0,&quot;scale&quot;:{&quot;x&quot;:0.6296848463992125,&quot;y&quot;:0.6532496893766386}},&quot;image&quot;:{&quot;url&quot;:&quot;https://icons.cdn.biorender.com/biorender/67e196076f1cc428e8a5b509/20250324172757/image/67e196076f1cc428e8a5b509.png&quot;,&quot;isPremium&quot;:false,&quot;isOrgIcon&quot;:false,&quot;size&quot;:{&quot;x&quot;:72,&quot;y&quot;:63}},&quot;source&quot;:{&quot;id&quot;:&quot;67e196076f1cc428e8a5b509&quot;,&quot;version&quot;:&quot;20250324172757&quot;,&quot;type&quot;:&quot;ASSETS&quot;},&quot;isPremium&quot;:false,&quot;parent&quot;:{&quot;type&quot;:&quot;CHILD&quot;,&quot;parentId&quot;:&quot;7ccca170-5f5b-40df-ba1a-f438fc3884b2&quot;,&quot;order&quot;:&quot;1&quot;}},&quot;6349345c-aaca-4f81-bbf0-80225ff10db3&quot;:{&quot;id&quot;:&quot;6349345c-aaca-4f81-bbf0-80225ff10db3&quot;,&quot;name&quot;:&quot;Chemical compound (symbol) 5&quot;,&quot;displayName&quot;:&quot;&quot;,&quot;type&quot;:&quot;FIGURE_OBJECT&quot;,&quot;relativeTransform&quot;:{&quot;translate&quot;:{&quot;x&quot;:88.60655630045116,&quot;y&quot;:-66.27480616295992},&quot;rotate&quot;:0.5889395616333966,&quot;skewX&quot;:8.226093788381541e-17,&quot;scale&quot;:{&quot;x&quot;:0.8214729905392215,&quot;y&quot;:0.8214729905392214}},&quot;image&quot;:{&quot;url&quot;:&quot;https://icons.cdn.biorender.com/biorender/67e196966f1cc428e8a5b5d5/20250324173017/image/67e196966f1cc428e8a5b5d5.png&quot;,&quot;isPremium&quot;:false,&quot;isOrgIcon&quot;:false,&quot;size&quot;:{&quot;x&quot;:58,&quot;y&quot;:35.69230769230769}},&quot;source&quot;:{&quot;id&quot;:&quot;67e196966f1cc428e8a5b5d5&quot;,&quot;version&quot;:&quot;20250324173017&quot;,&quot;type&quot;:&quot;ASSETS&quot;},&quot;isPremium&quot;:false,&quot;parent&quot;:{&quot;type&quot;:&quot;CHILD&quot;,&quot;parentId&quot;:&quot;7ccca170-5f5b-40df-ba1a-f438fc3884b2&quot;,&quot;order&quot;:&quot;85&quot;}},&quot;9228fe6c-35d6-4dce-9dad-a640d65eeb3f&quot;:{&quot;id&quot;:&quot;9228fe6c-35d6-4dce-9dad-a640d65eeb3f&quot;,&quot;name&quot;:&quot;EVOM/TEER probe&quot;,&quot;type&quot;:&quot;FIGURE_OBJECT&quot;,&quot;relativeTransform&quot;:{&quot;translate&quot;:{&quot;x&quot;:414.78284658446637,&quot;y&quot;:67.77287028406289},&quot;rotate&quot;:1.348048382038735e-16,&quot;skewX&quot;:2.621456214546395e-18,&quot;scale&quot;:{&quot;x&quot;:1.1874321232777414,&quot;y&quot;:1.2105232924107865}},&quot;image&quot;:{&quot;url&quot;:&quot;https://icons.biorender.com/biorender/6197c294076fd50029576f37/20211119153222/image/evom-teer-probe.png&quot;,&quot;fallbackUrl&quot;:&quot;https://res.cloudinary.com/dlcjuc3ej/image/upload/v1637335942/ilsmxf957tsqmp1gpig5.svg#/keystone/api/icons/6197c294076fd50029576f37/20211119153222/image/evom-teer-probe.svg&quot;,&quot;isPremium&quot;:false,&quot;isPacked&quot;:true,&quot;size&quot;:{&quot;x&quot;:30,&quot;y&quot;:242.72727272727272}},&quot;source&quot;:{&quot;id&quot;:&quot;6197c294076fd50029576f37&quot;,&quot;type&quot;:&quot;ASSETS&quot;},&quot;parent&quot;:{&quot;type&quot;:&quot;CHILD&quot;,&quot;parentId&quot;:&quot;7ccca170-5f5b-40df-ba1a-f438fc3884b2&quot;,&quot;order&quot;:&quot;87&quot;}},&quot;1e30aaca-d586-4034-8807-dd2fd4201749&quot;:{&quot;relativeTransform&quot;:{&quot;translate&quot;:{&quot;x&quot;:191.6214239044563,&quot;y&quot;:-66.94046622148016},&quot;rotate&quot;:1.0477290440278242,&quot;skewX&quot;:0,&quot;scale&quot;:{&quot;x&quot;:1,&quot;y&quot;:1}},&quot;type&quot;:&quot;FIGURE_OBJECT&quot;,&quot;id&quot;:&quot;1e30aaca-d586-4034-8807-dd2fd4201749&quot;,&quot;name&quot;:&quot;Lymphocyte (t-cell, active, blue)&quot;,&quot;displayName&quot;:&quot;Active T cell (blue)&quot;,&quot;opacity&quot;:1,&quot;source&quot;:{&quot;id&quot;:&quot;5f7b5520f7396700abd379fd&quot;,&quot;type&quot;:&quot;ASSETS&quot;},&quot;pathStyles&quot;:[{&quot;type&quot;:&quot;FILL&quot;,&quot;fillStyle&quot;:&quot;rgb(0,0,0)&quot;}],&quot;isLocked&quot;:false,&quot;parent&quot;:{&quot;type&quot;:&quot;CHILD&quot;,&quot;parentId&quot;:&quot;7ccca170-5f5b-40df-ba1a-f438fc3884b2&quot;,&quot;order&quot;:&quot;37&quot;},&quot;isPremium&quot;:true},&quot;d1116eaa-60a8-4c2c-98b4-b57c46eaf502&quot;:{&quot;type&quot;:&quot;FIGURE_OBJECT&quot;,&quot;id&quot;:&quot;d1116eaa-60a8-4c2c-98b4-b57c46eaf502&quot;,&quot;relativeTransform&quot;:{&quot;translate&quot;:{&quot;x&quot;:-4.3465914995428406e-14,&quot;y&quot;:-1.7386365998171357e-14},&quot;rotate&quot;:0},&quot;opacity&quot;:0.59,&quot;path&quot;:{&quot;type&quot;:&quot;ELLIPSE&quot;,&quot;size&quot;:{&quot;x&quot;:85.98424022199329,&quot;y&quot;:89.24381434799042}},&quot;pathStyles&quot;:[{&quot;type&quot;:&quot;FILL&quot;,&quot;fillStyle&quot;:{&quot;type&quot;:&quot;radial&quot;,&quot;colorStops&quot;:{&quot;0.328&quot;:&quot;rgba(48, 201, 211, 1)&quot;,&quot;0.796&quot;:&quot;rgba(255, 255, 255, 0)&quot;}}},{&quot;type&quot;:&quot;STROKE&quot;,&quot;strokeStyle&quot;:&quot;#95AAD3&quot;,&quot;lineWidth&quot;:0,&quot;lineJoin&quot;:&quot;round&quot;}],&quot;isLocked&quot;:false,&quot;parent&quot;:{&quot;type&quot;:&quot;CHILD&quot;,&quot;parentId&quot;:&quot;1e30aaca-d586-4034-8807-dd2fd4201749&quot;,&quot;order&quot;:&quot;2&quot;}},&quot;45953924-6bda-4eaf-b636-6944fe68dc70&quot;:{&quot;type&quot;:&quot;FIGURE_OBJECT&quot;,&quot;id&quot;:&quot;45953924-6bda-4eaf-b636-6944fe68dc70&quot;,&quot;name&quot;:&quot;T-cell&quot;,&quot;relativeTransform&quot;:{&quot;translate&quot;:{&quot;x&quot;:-0.8286476197094692,&quot;y&quot;:0.9123545612370711},&quot;rotate&quot;:0,&quot;skewX&quot;:-3.5953782591083193e-16,&quot;scale&quot;:{&quot;x&quot;:0.39722621464433616,&quot;y&quot;:0.3972262146443364}},&quot;opacity&quot;:1,&quot;image&quot;:{&quot;url&quot;:&quot;https://icons.biorender.com/biorender/5d8a294d977db30004d0ce2e/lymphocyte-t-cell-1.png&quot;,&quot;fallbackUrl&quot;:&quot;https://res.cloudinary.com/dlcjuc3ej/image/upload/v1569335607/dpqkpuxt9zpnfjof8l6l.svg#/keystone/api/icons/5d8a294d977db30004d0ce2e/lymphocyte-t-cell-1.svg&quot;,&quot;size&quot;:{&quot;x&quot;:154,&quot;y&quot;:154},&quot;isPremium&quot;:false},&quot;source&quot;:{&quot;id&quot;:&quot;5be1c5ed779980120020cbbe&quot;,&quot;type&quot;:&quot;ASSETS&quot;},&quot;pathStyles&quot;:[{&quot;type&quot;:&quot;FILL&quot;,&quot;fillStyle&quot;:&quot;rgb(0,0,0)&quot;}],&quot;isLocked&quot;:false,&quot;parent&quot;:{&quot;type&quot;:&quot;CHILD&quot;,&quot;parentId&quot;:&quot;1e30aaca-d586-4034-8807-dd2fd4201749&quot;,&quot;order&quot;:&quot;5&quot;}},&quot;2230e8b3-37b2-4cd9-800e-8f24e924a979&quot;:{&quot;type&quot;:&quot;FIGURE_OBJECT&quot;,&quot;id&quot;:&quot;2230e8b3-37b2-4cd9-800e-8f24e924a979&quot;,&quot;relativeTransform&quot;:{&quot;translate&quot;:{&quot;x&quot;:-8.9752437331787,&quot;y&quot;:250.66312361654832},&quot;rotate&quot;:0,&quot;skewX&quot;:0,&quot;scale&quot;:{&quot;x&quot;:1,&quot;y&quot;:1}},&quot;opacity&quot;:1,&quot;path&quot;:{&quot;type&quot;:&quot;POLY_LINE&quot;,&quot;points&quot;:[{&quot;x&quot;:-365.6990013315625,&quot;y&quot;:0},{&quot;x&quot;:365.6990013315625,&quot;y&quot;:0}],&quot;closed&quot;:false},&quot;pathStyles&quot;:[{&quot;type&quot;:&quot;FILL&quot;,&quot;fillStyle&quot;:&quot;rgba(0,0,0,0)&quot;},{&quot;type&quot;:&quot;STROKE&quot;,&quot;strokeStyle&quot;:&quot;#232323&quot;,&quot;lineWidth&quot;:4.9985591128482865,&quot;lineJoin&quot;:&quot;round&quot;}],&quot;isLocked&quot;:false,&quot;parent&quot;:{&quot;type&quot;:&quot;CHILD&quot;,&quot;parentId&quot;:&quot;7ccca170-5f5b-40df-ba1a-f438fc3884b2&quot;,&quot;order&quot;:&quot;9&quot;},&quot;connectorInfo&quot;:{&quot;type&quot;:&quot;LINE&quot;,&quot;offset&quot;:{&quot;x&quot;:0,&quot;y&quot;:0},&quot;bending&quot;:0.1,&quot;customized&quot;:false}},&quot;cf4f3969-d71f-4ce8-ab98-cc7ceda6ceb6&quot;:{&quot;type&quot;:&quot;FIGURE_OBJECT&quot;,&quot;id&quot;:&quot;cf4f3969-d71f-4ce8-ab98-cc7ceda6ceb6&quot;,&quot;relativeTransform&quot;:{&quot;translate&quot;:{&quot;x&quot;:-9.460716302624206,&quot;y&quot;:150.21741452391302},&quot;rotate&quot;:0,&quot;skewX&quot;:0,&quot;scale&quot;:{&quot;x&quot;:1,&quot;y&quot;:1}},&quot;opacity&quot;:1,&quot;path&quot;:{&quot;type&quot;:&quot;POLY_LINE&quot;,&quot;points&quot;:[{&quot;x&quot;:-361.4267178999087,&quot;y&quot;:0},{&quot;x&quot;:361.4267178999087,&quot;y&quot;:0}],&quot;closed&quot;:false},&quot;pathStyles&quot;:[{&quot;type&quot;:&quot;FILL&quot;,&quot;fillStyle&quot;:&quot;rgba(0,0,0,0)&quot;},{&quot;type&quot;:&quot;STROKE&quot;,&quot;strokeStyle&quot;:&quot;#232323&quot;,&quot;lineWidth&quot;:4.940163379739348,&quot;lineJoin&quot;:&quot;round&quot;}],&quot;isLocked&quot;:false,&quot;parent&quot;:{&quot;type&quot;:&quot;CHILD&quot;,&quot;parentId&quot;:&quot;7ccca170-5f5b-40df-ba1a-f438fc3884b2&quot;,&quot;order&quot;:&quot;65&quot;},&quot;connectorInfo&quot;:{&quot;type&quot;:&quot;LINE&quot;,&quot;offset&quot;:{&quot;x&quot;:0,&quot;y&quot;:0},&quot;bending&quot;:0.1,&quot;customized&quot;:false}}}}"/>
  <p:tag name="TRANSPARENTBACKGROUND" val="false"/>
  <p:tag name="VERSION" val="1750875569970"/>
  <p:tag name="TITLE" val="Untitled"/>
  <p:tag name="CREATORNAME" val="Alessandro Dasi"/>
  <p:tag name="DATEINSERTED" val="1750875596869"/>
</p:tagLst>
</file>

<file path=ppt/theme/theme1.xml><?xml version="1.0" encoding="utf-8"?>
<a:theme xmlns:a="http://schemas.openxmlformats.org/drawingml/2006/main" name="COPERTINE">
  <a:themeElements>
    <a:clrScheme name="PoliTO_Template">
      <a:dk1>
        <a:srgbClr val="002B49"/>
      </a:dk1>
      <a:lt1>
        <a:srgbClr val="FFFFFF"/>
      </a:lt1>
      <a:dk2>
        <a:srgbClr val="000000"/>
      </a:dk2>
      <a:lt2>
        <a:srgbClr val="EED9CC"/>
      </a:lt2>
      <a:accent1>
        <a:srgbClr val="EF7B00"/>
      </a:accent1>
      <a:accent2>
        <a:srgbClr val="00B1DF"/>
      </a:accent2>
      <a:accent3>
        <a:srgbClr val="C4E7FB"/>
      </a:accent3>
      <a:accent4>
        <a:srgbClr val="F1C64C"/>
      </a:accent4>
      <a:accent5>
        <a:srgbClr val="FFE9AF"/>
      </a:accent5>
      <a:accent6>
        <a:srgbClr val="92CCAE"/>
      </a:accent6>
      <a:hlink>
        <a:srgbClr val="175673"/>
      </a:hlink>
      <a:folHlink>
        <a:srgbClr val="EC605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UTI 1 _ titoli arancio">
  <a:themeElements>
    <a:clrScheme name="PoliTO_Template">
      <a:dk1>
        <a:srgbClr val="002B49"/>
      </a:dk1>
      <a:lt1>
        <a:srgbClr val="FFFFFF"/>
      </a:lt1>
      <a:dk2>
        <a:srgbClr val="000000"/>
      </a:dk2>
      <a:lt2>
        <a:srgbClr val="EED9CC"/>
      </a:lt2>
      <a:accent1>
        <a:srgbClr val="EF7B00"/>
      </a:accent1>
      <a:accent2>
        <a:srgbClr val="00B1DF"/>
      </a:accent2>
      <a:accent3>
        <a:srgbClr val="C4E7FB"/>
      </a:accent3>
      <a:accent4>
        <a:srgbClr val="F1C64C"/>
      </a:accent4>
      <a:accent5>
        <a:srgbClr val="FFE9AF"/>
      </a:accent5>
      <a:accent6>
        <a:srgbClr val="92CCAE"/>
      </a:accent6>
      <a:hlink>
        <a:srgbClr val="175673"/>
      </a:hlink>
      <a:folHlink>
        <a:srgbClr val="EC605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2CFA287-0472-4FB5-AEB0-577DA695E8EE}">
  <we:reference id="WA200006038" version="1.0.0.4" store="Omex" storeType="OMEX"/>
  <we:alternateReferences>
    <we:reference id="WA200006038" version="1.0.0.4" store="WA200006038" storeType="OMEX"/>
  </we:alternateReferences>
  <we:properties>
    <we:property name="has-user-completed-add" value="true"/>
    <we:property name="pptx_export_from_biorender" value="false"/>
  </we:properties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2f19888-188b-4a48-94c0-9b838e81b7a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5AF66085B8DD4DAEF4E97CDA32E794" ma:contentTypeVersion="6" ma:contentTypeDescription="Create a new document." ma:contentTypeScope="" ma:versionID="7e0375930d8c6f99d88c4a61ed234c21">
  <xsd:schema xmlns:xsd="http://www.w3.org/2001/XMLSchema" xmlns:xs="http://www.w3.org/2001/XMLSchema" xmlns:p="http://schemas.microsoft.com/office/2006/metadata/properties" xmlns:ns3="a2f19888-188b-4a48-94c0-9b838e81b7a2" targetNamespace="http://schemas.microsoft.com/office/2006/metadata/properties" ma:root="true" ma:fieldsID="3ac58c52a3f57ee265a93fb88351e9dd" ns3:_="">
    <xsd:import namespace="a2f19888-188b-4a48-94c0-9b838e81b7a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f19888-188b-4a48-94c0-9b838e81b7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21EE2E-0B46-41E7-B649-B70B894255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6F835A-FAED-4E77-A191-58E1CAA64B30}">
  <ds:schemaRefs>
    <ds:schemaRef ds:uri="a2f19888-188b-4a48-94c0-9b838e81b7a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8EDB9D3-FA51-4B59-931C-C5CA6DA0720B}">
  <ds:schemaRefs>
    <ds:schemaRef ds:uri="a2f19888-188b-4a48-94c0-9b838e81b7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2a05ac92-2049-4a26-9b34-897763efc8e2}" enabled="0" method="" siteId="{2a05ac92-2049-4a26-9b34-897763efc8e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1412</Words>
  <Application>Microsoft Office PowerPoint</Application>
  <PresentationFormat>Widescreen</PresentationFormat>
  <Paragraphs>209</Paragraphs>
  <Slides>17</Slides>
  <Notes>6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17</vt:i4>
      </vt:variant>
    </vt:vector>
  </HeadingPairs>
  <TitlesOfParts>
    <vt:vector size="26" baseType="lpstr">
      <vt:lpstr>Poppins Light</vt:lpstr>
      <vt:lpstr>Symbol</vt:lpstr>
      <vt:lpstr>Poppins</vt:lpstr>
      <vt:lpstr>Arial</vt:lpstr>
      <vt:lpstr>Poppins SemiBold</vt:lpstr>
      <vt:lpstr>Poppins Medium</vt:lpstr>
      <vt:lpstr>Calibri</vt:lpstr>
      <vt:lpstr>COPERTINE</vt:lpstr>
      <vt:lpstr>CONTENUTI 1 _ titoli arancio</vt:lpstr>
      <vt:lpstr>Presentazione standard di PowerPoint</vt:lpstr>
      <vt:lpstr>Blood-Brain Barrier and Multiple Sclerosis</vt:lpstr>
      <vt:lpstr>State of the Art</vt:lpstr>
      <vt:lpstr> Aim of the work</vt:lpstr>
      <vt:lpstr>Objective 1 – WP1: Channels preparation</vt:lpstr>
      <vt:lpstr>Objective 1 – WP1:  Cell culture</vt:lpstr>
      <vt:lpstr>Presentazione standard di PowerPoint</vt:lpstr>
      <vt:lpstr>Objective 3 - WP3: Model Validation with Established Therapeutics</vt:lpstr>
      <vt:lpstr>Objective 3 - WP4: Further Drug Screening and Statistical Analysis </vt:lpstr>
      <vt:lpstr>Gantt chart - Project timeline</vt:lpstr>
      <vt:lpstr>PERT diagram – Project roles</vt:lpstr>
      <vt:lpstr>Presentazione standard di PowerPoint</vt:lpstr>
      <vt:lpstr>Compliance to the 3Rs principle</vt:lpstr>
      <vt:lpstr>Impact of the project</vt:lpstr>
      <vt:lpstr>Presentazione standard di PowerPoint</vt:lpstr>
      <vt:lpstr>Presentazione standard di PowerPoint</vt:lpstr>
      <vt:lpstr>Sitography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federica bove</dc:creator>
  <cp:lastModifiedBy>D'Agostino  Claudia</cp:lastModifiedBy>
  <cp:revision>5</cp:revision>
  <dcterms:created xsi:type="dcterms:W3CDTF">2023-06-08T15:22:21Z</dcterms:created>
  <dcterms:modified xsi:type="dcterms:W3CDTF">2025-07-01T22:06:11Z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0x010100555AF66085B8DD4DAEF4E97CDA32E794</vt:lpwstr>
  </property>
</Properties>
</file>